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Poppins Medium Bold" charset="1" panose="02000000000000000000"/>
      <p:regular r:id="rId25"/>
    </p:embeddedFont>
    <p:embeddedFont>
      <p:font typeface="Poppins Light" charset="1" panose="02000000000000000000"/>
      <p:regular r:id="rId26"/>
    </p:embeddedFont>
    <p:embeddedFont>
      <p:font typeface="Poppins Light Bold" charset="1" panose="02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9.pn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14" Target="../media/image40.png" Type="http://schemas.openxmlformats.org/officeDocument/2006/relationships/image"/><Relationship Id="rId15" Target="../media/image41.sv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2" Target="../media/image15.png" Type="http://schemas.openxmlformats.org/officeDocument/2006/relationships/image"/><Relationship Id="rId3" Target="../media/image42.pn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21.png" Type="http://schemas.openxmlformats.org/officeDocument/2006/relationships/image"/><Relationship Id="rId7" Target="../media/image43.png" Type="http://schemas.openxmlformats.org/officeDocument/2006/relationships/image"/><Relationship Id="rId8" Target="../media/image32.png" Type="http://schemas.openxmlformats.org/officeDocument/2006/relationships/image"/><Relationship Id="rId9" Target="../media/image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9.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 Id="rId6" Target="../media/image26.jpeg" Type="http://schemas.openxmlformats.org/officeDocument/2006/relationships/image"/><Relationship Id="rId7" Target="../media/image27.jpeg" Type="http://schemas.openxmlformats.org/officeDocument/2006/relationships/image"/><Relationship Id="rId8" Target="../media/image2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22204" y="-2845196"/>
            <a:ext cx="19110204" cy="13516126"/>
          </a:xfrm>
          <a:custGeom>
            <a:avLst/>
            <a:gdLst/>
            <a:ahLst/>
            <a:cxnLst/>
            <a:rect r="r" b="b" t="t" l="l"/>
            <a:pathLst>
              <a:path h="13516126" w="19110204">
                <a:moveTo>
                  <a:pt x="0" y="0"/>
                </a:moveTo>
                <a:lnTo>
                  <a:pt x="19110204" y="0"/>
                </a:lnTo>
                <a:lnTo>
                  <a:pt x="19110204" y="13516126"/>
                </a:lnTo>
                <a:lnTo>
                  <a:pt x="0" y="13516126"/>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29824" y="-1936352"/>
            <a:ext cx="10579544" cy="9391465"/>
          </a:xfrm>
          <a:custGeom>
            <a:avLst/>
            <a:gdLst/>
            <a:ahLst/>
            <a:cxnLst/>
            <a:rect r="r" b="b" t="t" l="l"/>
            <a:pathLst>
              <a:path h="9391465" w="10579544">
                <a:moveTo>
                  <a:pt x="0" y="0"/>
                </a:moveTo>
                <a:lnTo>
                  <a:pt x="10579544" y="0"/>
                </a:lnTo>
                <a:lnTo>
                  <a:pt x="10579544" y="9391465"/>
                </a:lnTo>
                <a:lnTo>
                  <a:pt x="0" y="9391465"/>
                </a:lnTo>
                <a:lnTo>
                  <a:pt x="0" y="0"/>
                </a:lnTo>
                <a:close/>
              </a:path>
            </a:pathLst>
          </a:custGeom>
          <a:blipFill>
            <a:blip r:embed="rId4">
              <a:alphaModFix amt="80000"/>
            </a:blip>
            <a:stretch>
              <a:fillRect l="0" t="0" r="-81688" b="-36363"/>
            </a:stretch>
          </a:blipFill>
        </p:spPr>
      </p:sp>
      <p:sp>
        <p:nvSpPr>
          <p:cNvPr name="Freeform 4" id="4"/>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5">
              <a:alphaModFix amt="54000"/>
            </a:blip>
            <a:stretch>
              <a:fillRect l="-48888" t="0" r="-28888" b="0"/>
            </a:stretch>
          </a:blipFill>
        </p:spPr>
      </p:sp>
      <p:sp>
        <p:nvSpPr>
          <p:cNvPr name="TextBox 5" id="5"/>
          <p:cNvSpPr txBox="true"/>
          <p:nvPr/>
        </p:nvSpPr>
        <p:spPr>
          <a:xfrm rot="0">
            <a:off x="4097608" y="2588775"/>
            <a:ext cx="11406450" cy="1324092"/>
          </a:xfrm>
          <a:prstGeom prst="rect">
            <a:avLst/>
          </a:prstGeom>
        </p:spPr>
        <p:txBody>
          <a:bodyPr anchor="t" rtlCol="false" tIns="0" lIns="0" bIns="0" rIns="0">
            <a:spAutoFit/>
          </a:bodyPr>
          <a:lstStyle/>
          <a:p>
            <a:pPr algn="ctr" marL="0" indent="0" lvl="0">
              <a:lnSpc>
                <a:spcPts val="9924"/>
              </a:lnSpc>
              <a:spcBef>
                <a:spcPct val="0"/>
              </a:spcBef>
            </a:pPr>
            <a:r>
              <a:rPr lang="en-US" b="true" sz="9825">
                <a:solidFill>
                  <a:srgbClr val="FFFFFF"/>
                </a:solidFill>
                <a:latin typeface="Poppins Medium Bold"/>
                <a:ea typeface="Poppins Medium Bold"/>
                <a:cs typeface="Poppins Medium Bold"/>
                <a:sym typeface="Poppins Medium Bold"/>
              </a:rPr>
              <a:t>SELF DRIVING CAR</a:t>
            </a:r>
          </a:p>
        </p:txBody>
      </p:sp>
      <p:sp>
        <p:nvSpPr>
          <p:cNvPr name="TextBox 6" id="6"/>
          <p:cNvSpPr txBox="true"/>
          <p:nvPr/>
        </p:nvSpPr>
        <p:spPr>
          <a:xfrm rot="0">
            <a:off x="4292115" y="6421758"/>
            <a:ext cx="9703770" cy="439280"/>
          </a:xfrm>
          <a:prstGeom prst="rect">
            <a:avLst/>
          </a:prstGeom>
        </p:spPr>
        <p:txBody>
          <a:bodyPr anchor="t" rtlCol="false" tIns="0" lIns="0" bIns="0" rIns="0">
            <a:spAutoFit/>
          </a:bodyPr>
          <a:lstStyle/>
          <a:p>
            <a:pPr algn="ctr">
              <a:lnSpc>
                <a:spcPts val="3236"/>
              </a:lnSpc>
            </a:pPr>
            <a:r>
              <a:rPr lang="en-US" b="true" sz="3204" spc="1345">
                <a:solidFill>
                  <a:srgbClr val="10B5BF"/>
                </a:solidFill>
                <a:latin typeface="Poppins Medium Bold"/>
                <a:ea typeface="Poppins Medium Bold"/>
                <a:cs typeface="Poppins Medium Bold"/>
                <a:sym typeface="Poppins Medium Bold"/>
              </a:rPr>
              <a:t>CONSULTING</a:t>
            </a:r>
          </a:p>
        </p:txBody>
      </p:sp>
      <p:sp>
        <p:nvSpPr>
          <p:cNvPr name="Freeform 7" id="7"/>
          <p:cNvSpPr/>
          <p:nvPr/>
        </p:nvSpPr>
        <p:spPr>
          <a:xfrm flipH="false" flipV="false" rot="0">
            <a:off x="10498233" y="5004133"/>
            <a:ext cx="8329423" cy="6769440"/>
          </a:xfrm>
          <a:custGeom>
            <a:avLst/>
            <a:gdLst/>
            <a:ahLst/>
            <a:cxnLst/>
            <a:rect r="r" b="b" t="t" l="l"/>
            <a:pathLst>
              <a:path h="6769440" w="8329423">
                <a:moveTo>
                  <a:pt x="0" y="0"/>
                </a:moveTo>
                <a:lnTo>
                  <a:pt x="8329423" y="0"/>
                </a:lnTo>
                <a:lnTo>
                  <a:pt x="8329423" y="6769440"/>
                </a:lnTo>
                <a:lnTo>
                  <a:pt x="0" y="6769440"/>
                </a:lnTo>
                <a:lnTo>
                  <a:pt x="0" y="0"/>
                </a:lnTo>
                <a:close/>
              </a:path>
            </a:pathLst>
          </a:custGeom>
          <a:blipFill>
            <a:blip r:embed="rId6"/>
            <a:stretch>
              <a:fillRect l="-111332" t="-80662" r="-9045"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625472" y="-3980581"/>
            <a:ext cx="15325057" cy="11723669"/>
          </a:xfrm>
          <a:custGeom>
            <a:avLst/>
            <a:gdLst/>
            <a:ahLst/>
            <a:cxnLst/>
            <a:rect r="r" b="b" t="t" l="l"/>
            <a:pathLst>
              <a:path h="11723669" w="15325057">
                <a:moveTo>
                  <a:pt x="0" y="0"/>
                </a:moveTo>
                <a:lnTo>
                  <a:pt x="15325056" y="0"/>
                </a:lnTo>
                <a:lnTo>
                  <a:pt x="15325056" y="11723668"/>
                </a:lnTo>
                <a:lnTo>
                  <a:pt x="0" y="11723668"/>
                </a:lnTo>
                <a:lnTo>
                  <a:pt x="0" y="0"/>
                </a:lnTo>
                <a:close/>
              </a:path>
            </a:pathLst>
          </a:custGeom>
          <a:blipFill>
            <a:blip r:embed="rId2">
              <a:alphaModFix amt="14000"/>
            </a:blip>
            <a:stretch>
              <a:fillRect l="0" t="0" r="0" b="0"/>
            </a:stretch>
          </a:blipFill>
        </p:spPr>
      </p:sp>
      <p:pic>
        <p:nvPicPr>
          <p:cNvPr name="Picture 3" id="3"/>
          <p:cNvPicPr>
            <a:picLocks noChangeAspect="true"/>
          </p:cNvPicPr>
          <p:nvPr/>
        </p:nvPicPr>
        <p:blipFill>
          <a:blip r:embed="rId3"/>
          <a:stretch>
            <a:fillRect/>
          </a:stretch>
        </p:blipFill>
        <p:spPr>
          <a:xfrm rot="0">
            <a:off x="12276120" y="3371195"/>
            <a:ext cx="5371534" cy="5371534"/>
          </a:xfrm>
          <a:prstGeom prst="rect">
            <a:avLst/>
          </a:prstGeom>
        </p:spPr>
      </p:pic>
      <p:pic>
        <p:nvPicPr>
          <p:cNvPr name="Picture 4" id="4"/>
          <p:cNvPicPr>
            <a:picLocks noChangeAspect="true"/>
          </p:cNvPicPr>
          <p:nvPr/>
        </p:nvPicPr>
        <p:blipFill>
          <a:blip r:embed="rId4"/>
          <a:stretch>
            <a:fillRect/>
          </a:stretch>
        </p:blipFill>
        <p:spPr>
          <a:xfrm rot="4677491">
            <a:off x="8138579" y="3916711"/>
            <a:ext cx="5371534" cy="5371534"/>
          </a:xfrm>
          <a:prstGeom prst="rect">
            <a:avLst/>
          </a:prstGeom>
        </p:spPr>
      </p:pic>
      <p:pic>
        <p:nvPicPr>
          <p:cNvPr name="Picture 5" id="5"/>
          <p:cNvPicPr>
            <a:picLocks noChangeAspect="true"/>
          </p:cNvPicPr>
          <p:nvPr/>
        </p:nvPicPr>
        <p:blipFill>
          <a:blip r:embed="rId5"/>
          <a:stretch>
            <a:fillRect/>
          </a:stretch>
        </p:blipFill>
        <p:spPr>
          <a:xfrm rot="0">
            <a:off x="9749696" y="292281"/>
            <a:ext cx="5371534" cy="5371534"/>
          </a:xfrm>
          <a:prstGeom prst="rect">
            <a:avLst/>
          </a:prstGeom>
        </p:spPr>
      </p:pic>
      <p:sp>
        <p:nvSpPr>
          <p:cNvPr name="Freeform 6" id="6"/>
          <p:cNvSpPr/>
          <p:nvPr/>
        </p:nvSpPr>
        <p:spPr>
          <a:xfrm flipH="false" flipV="false" rot="0">
            <a:off x="-1033406" y="7543284"/>
            <a:ext cx="5803558" cy="4439722"/>
          </a:xfrm>
          <a:custGeom>
            <a:avLst/>
            <a:gdLst/>
            <a:ahLst/>
            <a:cxnLst/>
            <a:rect r="r" b="b" t="t" l="l"/>
            <a:pathLst>
              <a:path h="4439722" w="5803558">
                <a:moveTo>
                  <a:pt x="0" y="0"/>
                </a:moveTo>
                <a:lnTo>
                  <a:pt x="5803558" y="0"/>
                </a:lnTo>
                <a:lnTo>
                  <a:pt x="5803558" y="4439722"/>
                </a:lnTo>
                <a:lnTo>
                  <a:pt x="0" y="4439722"/>
                </a:lnTo>
                <a:lnTo>
                  <a:pt x="0" y="0"/>
                </a:lnTo>
                <a:close/>
              </a:path>
            </a:pathLst>
          </a:custGeom>
          <a:blipFill>
            <a:blip r:embed="rId2"/>
            <a:stretch>
              <a:fillRect l="0" t="0" r="0" b="0"/>
            </a:stretch>
          </a:blipFill>
        </p:spPr>
      </p:sp>
      <p:sp>
        <p:nvSpPr>
          <p:cNvPr name="TextBox 7" id="7"/>
          <p:cNvSpPr txBox="true"/>
          <p:nvPr/>
        </p:nvSpPr>
        <p:spPr>
          <a:xfrm rot="0">
            <a:off x="1028700" y="2541711"/>
            <a:ext cx="6718546" cy="2350770"/>
          </a:xfrm>
          <a:prstGeom prst="rect">
            <a:avLst/>
          </a:prstGeom>
        </p:spPr>
        <p:txBody>
          <a:bodyPr anchor="t" rtlCol="false" tIns="0" lIns="0" bIns="0" rIns="0">
            <a:spAutoFit/>
          </a:bodyPr>
          <a:lstStyle/>
          <a:p>
            <a:pPr algn="l">
              <a:lnSpc>
                <a:spcPts val="9090"/>
              </a:lnSpc>
            </a:pPr>
            <a:r>
              <a:rPr lang="en-US" sz="9000" b="true">
                <a:solidFill>
                  <a:srgbClr val="FFFFFF"/>
                </a:solidFill>
                <a:latin typeface="Poppins Medium Bold"/>
                <a:ea typeface="Poppins Medium Bold"/>
                <a:cs typeface="Poppins Medium Bold"/>
                <a:sym typeface="Poppins Medium Bold"/>
              </a:rPr>
              <a:t>MARKET</a:t>
            </a:r>
          </a:p>
          <a:p>
            <a:pPr algn="l">
              <a:lnSpc>
                <a:spcPts val="9090"/>
              </a:lnSpc>
            </a:pPr>
            <a:r>
              <a:rPr lang="en-US" b="true" sz="9000">
                <a:solidFill>
                  <a:srgbClr val="FFFFFF"/>
                </a:solidFill>
                <a:latin typeface="Poppins Medium Bold"/>
                <a:ea typeface="Poppins Medium Bold"/>
                <a:cs typeface="Poppins Medium Bold"/>
                <a:sym typeface="Poppins Medium Bold"/>
              </a:rPr>
              <a:t>RESEARCH</a:t>
            </a:r>
          </a:p>
        </p:txBody>
      </p:sp>
      <p:sp>
        <p:nvSpPr>
          <p:cNvPr name="TextBox 8" id="8"/>
          <p:cNvSpPr txBox="true"/>
          <p:nvPr/>
        </p:nvSpPr>
        <p:spPr>
          <a:xfrm rot="0">
            <a:off x="1028700" y="5588287"/>
            <a:ext cx="6026080" cy="1554480"/>
          </a:xfrm>
          <a:prstGeom prst="rect">
            <a:avLst/>
          </a:prstGeom>
        </p:spPr>
        <p:txBody>
          <a:bodyPr anchor="t" rtlCol="false" tIns="0" lIns="0" bIns="0" rIns="0">
            <a:spAutoFit/>
          </a:bodyPr>
          <a:lstStyle/>
          <a:p>
            <a:pPr algn="l" marL="0" indent="0" lvl="0">
              <a:lnSpc>
                <a:spcPts val="2520"/>
              </a:lnSpc>
              <a:spcBef>
                <a:spcPct val="0"/>
              </a:spcBef>
            </a:pPr>
            <a:r>
              <a:rPr lang="en-US" sz="1800" strike="noStrike" u="none">
                <a:solidFill>
                  <a:srgbClr val="FFFFFF"/>
                </a:solidFill>
                <a:latin typeface="Poppins Light"/>
                <a:ea typeface="Poppins Light"/>
                <a:cs typeface="Poppins Light"/>
                <a:sym typeface="Poppins Light"/>
              </a:rPr>
              <a:t>Lorem ipsum dolor sit amet, consectetur adipiscing elit. Ut efficitur sagittis leo, sit amet consectetur dolor dapibus vitae. Proin odio neque, efficitur at justo et, sagittis eleifend neque. Vivamus ullamcorper, ex non placerat sagittis, orci arcu semper enim.</a:t>
            </a:r>
          </a:p>
        </p:txBody>
      </p:sp>
      <p:sp>
        <p:nvSpPr>
          <p:cNvPr name="TextBox 9" id="9"/>
          <p:cNvSpPr txBox="true"/>
          <p:nvPr/>
        </p:nvSpPr>
        <p:spPr>
          <a:xfrm rot="0">
            <a:off x="13652089" y="5310717"/>
            <a:ext cx="2619596" cy="591094"/>
          </a:xfrm>
          <a:prstGeom prst="rect">
            <a:avLst/>
          </a:prstGeom>
        </p:spPr>
        <p:txBody>
          <a:bodyPr anchor="t" rtlCol="false" tIns="0" lIns="0" bIns="0" rIns="0">
            <a:spAutoFit/>
          </a:bodyPr>
          <a:lstStyle/>
          <a:p>
            <a:pPr algn="ctr">
              <a:lnSpc>
                <a:spcPts val="4773"/>
              </a:lnSpc>
            </a:pPr>
            <a:r>
              <a:rPr lang="en-US" b="true" sz="3672">
                <a:solidFill>
                  <a:srgbClr val="FFFFFF"/>
                </a:solidFill>
                <a:latin typeface="Poppins Medium Bold"/>
                <a:ea typeface="Poppins Medium Bold"/>
                <a:cs typeface="Poppins Medium Bold"/>
                <a:sym typeface="Poppins Medium Bold"/>
              </a:rPr>
              <a:t>25 M</a:t>
            </a:r>
          </a:p>
        </p:txBody>
      </p:sp>
      <p:sp>
        <p:nvSpPr>
          <p:cNvPr name="TextBox 10" id="10"/>
          <p:cNvSpPr txBox="true"/>
          <p:nvPr/>
        </p:nvSpPr>
        <p:spPr>
          <a:xfrm rot="0">
            <a:off x="13652089" y="6006313"/>
            <a:ext cx="2619596" cy="379026"/>
          </a:xfrm>
          <a:prstGeom prst="rect">
            <a:avLst/>
          </a:prstGeom>
        </p:spPr>
        <p:txBody>
          <a:bodyPr anchor="t" rtlCol="false" tIns="0" lIns="0" bIns="0" rIns="0">
            <a:spAutoFit/>
          </a:bodyPr>
          <a:lstStyle/>
          <a:p>
            <a:pPr algn="ctr">
              <a:lnSpc>
                <a:spcPts val="3000"/>
              </a:lnSpc>
            </a:pPr>
            <a:r>
              <a:rPr lang="en-US" sz="2308">
                <a:solidFill>
                  <a:srgbClr val="FFFFFF"/>
                </a:solidFill>
                <a:latin typeface="Poppins Light"/>
                <a:ea typeface="Poppins Light"/>
                <a:cs typeface="Poppins Light"/>
                <a:sym typeface="Poppins Light"/>
              </a:rPr>
              <a:t>Active Users</a:t>
            </a:r>
          </a:p>
        </p:txBody>
      </p:sp>
      <p:sp>
        <p:nvSpPr>
          <p:cNvPr name="TextBox 11" id="11"/>
          <p:cNvSpPr txBox="true"/>
          <p:nvPr/>
        </p:nvSpPr>
        <p:spPr>
          <a:xfrm rot="0">
            <a:off x="9514548" y="5856233"/>
            <a:ext cx="2619596" cy="591094"/>
          </a:xfrm>
          <a:prstGeom prst="rect">
            <a:avLst/>
          </a:prstGeom>
        </p:spPr>
        <p:txBody>
          <a:bodyPr anchor="t" rtlCol="false" tIns="0" lIns="0" bIns="0" rIns="0">
            <a:spAutoFit/>
          </a:bodyPr>
          <a:lstStyle/>
          <a:p>
            <a:pPr algn="ctr">
              <a:lnSpc>
                <a:spcPts val="4773"/>
              </a:lnSpc>
            </a:pPr>
            <a:r>
              <a:rPr lang="en-US" b="true" sz="3672">
                <a:solidFill>
                  <a:srgbClr val="FFFFFF"/>
                </a:solidFill>
                <a:latin typeface="Poppins Medium Bold"/>
                <a:ea typeface="Poppins Medium Bold"/>
                <a:cs typeface="Poppins Medium Bold"/>
                <a:sym typeface="Poppins Medium Bold"/>
              </a:rPr>
              <a:t>29%</a:t>
            </a:r>
          </a:p>
        </p:txBody>
      </p:sp>
      <p:sp>
        <p:nvSpPr>
          <p:cNvPr name="TextBox 12" id="12"/>
          <p:cNvSpPr txBox="true"/>
          <p:nvPr/>
        </p:nvSpPr>
        <p:spPr>
          <a:xfrm rot="0">
            <a:off x="11125665" y="2231803"/>
            <a:ext cx="2619596" cy="591094"/>
          </a:xfrm>
          <a:prstGeom prst="rect">
            <a:avLst/>
          </a:prstGeom>
        </p:spPr>
        <p:txBody>
          <a:bodyPr anchor="t" rtlCol="false" tIns="0" lIns="0" bIns="0" rIns="0">
            <a:spAutoFit/>
          </a:bodyPr>
          <a:lstStyle/>
          <a:p>
            <a:pPr algn="ctr">
              <a:lnSpc>
                <a:spcPts val="4773"/>
              </a:lnSpc>
            </a:pPr>
            <a:r>
              <a:rPr lang="en-US" b="true" sz="3672">
                <a:solidFill>
                  <a:srgbClr val="FFFFFF"/>
                </a:solidFill>
                <a:latin typeface="Poppins Medium Bold"/>
                <a:ea typeface="Poppins Medium Bold"/>
                <a:cs typeface="Poppins Medium Bold"/>
                <a:sym typeface="Poppins Medium Bold"/>
              </a:rPr>
              <a:t>15K</a:t>
            </a:r>
          </a:p>
        </p:txBody>
      </p:sp>
      <p:sp>
        <p:nvSpPr>
          <p:cNvPr name="TextBox 13" id="13"/>
          <p:cNvSpPr txBox="true"/>
          <p:nvPr/>
        </p:nvSpPr>
        <p:spPr>
          <a:xfrm rot="0">
            <a:off x="9514548" y="6551829"/>
            <a:ext cx="2619596" cy="758793"/>
          </a:xfrm>
          <a:prstGeom prst="rect">
            <a:avLst/>
          </a:prstGeom>
        </p:spPr>
        <p:txBody>
          <a:bodyPr anchor="t" rtlCol="false" tIns="0" lIns="0" bIns="0" rIns="0">
            <a:spAutoFit/>
          </a:bodyPr>
          <a:lstStyle/>
          <a:p>
            <a:pPr algn="ctr">
              <a:lnSpc>
                <a:spcPts val="3000"/>
              </a:lnSpc>
            </a:pPr>
            <a:r>
              <a:rPr lang="en-US" sz="2308">
                <a:solidFill>
                  <a:srgbClr val="FFFFFF"/>
                </a:solidFill>
                <a:latin typeface="Poppins Light"/>
                <a:ea typeface="Poppins Light"/>
                <a:cs typeface="Poppins Light"/>
                <a:sym typeface="Poppins Light"/>
              </a:rPr>
              <a:t>Increase per month</a:t>
            </a:r>
          </a:p>
        </p:txBody>
      </p:sp>
      <p:sp>
        <p:nvSpPr>
          <p:cNvPr name="TextBox 14" id="14"/>
          <p:cNvSpPr txBox="true"/>
          <p:nvPr/>
        </p:nvSpPr>
        <p:spPr>
          <a:xfrm rot="0">
            <a:off x="11125665" y="2927399"/>
            <a:ext cx="2619596" cy="758793"/>
          </a:xfrm>
          <a:prstGeom prst="rect">
            <a:avLst/>
          </a:prstGeom>
        </p:spPr>
        <p:txBody>
          <a:bodyPr anchor="t" rtlCol="false" tIns="0" lIns="0" bIns="0" rIns="0">
            <a:spAutoFit/>
          </a:bodyPr>
          <a:lstStyle/>
          <a:p>
            <a:pPr algn="ctr">
              <a:lnSpc>
                <a:spcPts val="3000"/>
              </a:lnSpc>
            </a:pPr>
            <a:r>
              <a:rPr lang="en-US" sz="2308">
                <a:solidFill>
                  <a:srgbClr val="FFFFFF"/>
                </a:solidFill>
                <a:latin typeface="Poppins Light"/>
                <a:ea typeface="Poppins Light"/>
                <a:cs typeface="Poppins Light"/>
                <a:sym typeface="Poppins Light"/>
              </a:rPr>
              <a:t>Overall Investment</a:t>
            </a:r>
          </a:p>
        </p:txBody>
      </p:sp>
    </p:spTree>
  </p:cSld>
  <p:clrMapOvr>
    <a:masterClrMapping/>
  </p:clrMapOvr>
  <p:transition spd="fast">
    <p:cover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271895" y="1922907"/>
            <a:ext cx="7987405" cy="6877055"/>
            <a:chOff x="0" y="0"/>
            <a:chExt cx="2427808" cy="2090312"/>
          </a:xfrm>
        </p:grpSpPr>
        <p:sp>
          <p:nvSpPr>
            <p:cNvPr name="Freeform 3" id="3"/>
            <p:cNvSpPr/>
            <p:nvPr/>
          </p:nvSpPr>
          <p:spPr>
            <a:xfrm flipH="false" flipV="false" rot="0">
              <a:off x="0" y="0"/>
              <a:ext cx="2427808" cy="2090312"/>
            </a:xfrm>
            <a:custGeom>
              <a:avLst/>
              <a:gdLst/>
              <a:ahLst/>
              <a:cxnLst/>
              <a:rect r="r" b="b" t="t" l="l"/>
              <a:pathLst>
                <a:path h="2090312" w="2427808">
                  <a:moveTo>
                    <a:pt x="49433" y="0"/>
                  </a:moveTo>
                  <a:lnTo>
                    <a:pt x="2378376" y="0"/>
                  </a:lnTo>
                  <a:cubicBezTo>
                    <a:pt x="2391486" y="0"/>
                    <a:pt x="2404059" y="5208"/>
                    <a:pt x="2413330" y="14478"/>
                  </a:cubicBezTo>
                  <a:cubicBezTo>
                    <a:pt x="2422600" y="23749"/>
                    <a:pt x="2427808" y="36322"/>
                    <a:pt x="2427808" y="49433"/>
                  </a:cubicBezTo>
                  <a:lnTo>
                    <a:pt x="2427808" y="2040880"/>
                  </a:lnTo>
                  <a:cubicBezTo>
                    <a:pt x="2427808" y="2068181"/>
                    <a:pt x="2405676" y="2090312"/>
                    <a:pt x="2378376" y="2090312"/>
                  </a:cubicBezTo>
                  <a:lnTo>
                    <a:pt x="49433" y="2090312"/>
                  </a:lnTo>
                  <a:cubicBezTo>
                    <a:pt x="22132" y="2090312"/>
                    <a:pt x="0" y="2068181"/>
                    <a:pt x="0" y="2040880"/>
                  </a:cubicBezTo>
                  <a:lnTo>
                    <a:pt x="0" y="49433"/>
                  </a:lnTo>
                  <a:cubicBezTo>
                    <a:pt x="0" y="22132"/>
                    <a:pt x="22132" y="0"/>
                    <a:pt x="49433" y="0"/>
                  </a:cubicBezTo>
                  <a:close/>
                </a:path>
              </a:pathLst>
            </a:custGeom>
            <a:solidFill>
              <a:srgbClr val="000000">
                <a:alpha val="0"/>
              </a:srgbClr>
            </a:solidFill>
            <a:ln w="19050" cap="rnd">
              <a:solidFill>
                <a:srgbClr val="FFFFFF"/>
              </a:solidFill>
              <a:prstDash val="solid"/>
              <a:round/>
            </a:ln>
          </p:spPr>
        </p:sp>
        <p:sp>
          <p:nvSpPr>
            <p:cNvPr name="TextBox 4" id="4"/>
            <p:cNvSpPr txBox="true"/>
            <p:nvPr/>
          </p:nvSpPr>
          <p:spPr>
            <a:xfrm>
              <a:off x="0" y="-47625"/>
              <a:ext cx="2427808" cy="2137937"/>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4761158">
            <a:off x="-5953371" y="2337378"/>
            <a:ext cx="12892857" cy="12925170"/>
          </a:xfrm>
          <a:custGeom>
            <a:avLst/>
            <a:gdLst/>
            <a:ahLst/>
            <a:cxnLst/>
            <a:rect r="r" b="b" t="t" l="l"/>
            <a:pathLst>
              <a:path h="12925170" w="12892857">
                <a:moveTo>
                  <a:pt x="0" y="0"/>
                </a:moveTo>
                <a:lnTo>
                  <a:pt x="12892857" y="0"/>
                </a:lnTo>
                <a:lnTo>
                  <a:pt x="12892857" y="12925169"/>
                </a:lnTo>
                <a:lnTo>
                  <a:pt x="0" y="12925169"/>
                </a:lnTo>
                <a:lnTo>
                  <a:pt x="0" y="0"/>
                </a:lnTo>
                <a:close/>
              </a:path>
            </a:pathLst>
          </a:custGeom>
          <a:blipFill>
            <a:blip r:embed="rId2"/>
            <a:stretch>
              <a:fillRect l="0" t="0" r="0" b="0"/>
            </a:stretch>
          </a:blipFill>
        </p:spPr>
      </p:sp>
      <p:grpSp>
        <p:nvGrpSpPr>
          <p:cNvPr name="Group 6" id="6"/>
          <p:cNvGrpSpPr/>
          <p:nvPr/>
        </p:nvGrpSpPr>
        <p:grpSpPr>
          <a:xfrm rot="0">
            <a:off x="1028700" y="1922907"/>
            <a:ext cx="7987405" cy="6877055"/>
            <a:chOff x="0" y="0"/>
            <a:chExt cx="2427808" cy="2090312"/>
          </a:xfrm>
        </p:grpSpPr>
        <p:sp>
          <p:nvSpPr>
            <p:cNvPr name="Freeform 7" id="7"/>
            <p:cNvSpPr/>
            <p:nvPr/>
          </p:nvSpPr>
          <p:spPr>
            <a:xfrm flipH="false" flipV="false" rot="0">
              <a:off x="0" y="0"/>
              <a:ext cx="2427808" cy="2090312"/>
            </a:xfrm>
            <a:custGeom>
              <a:avLst/>
              <a:gdLst/>
              <a:ahLst/>
              <a:cxnLst/>
              <a:rect r="r" b="b" t="t" l="l"/>
              <a:pathLst>
                <a:path h="2090312" w="2427808">
                  <a:moveTo>
                    <a:pt x="49433" y="0"/>
                  </a:moveTo>
                  <a:lnTo>
                    <a:pt x="2378376" y="0"/>
                  </a:lnTo>
                  <a:cubicBezTo>
                    <a:pt x="2391486" y="0"/>
                    <a:pt x="2404059" y="5208"/>
                    <a:pt x="2413330" y="14478"/>
                  </a:cubicBezTo>
                  <a:cubicBezTo>
                    <a:pt x="2422600" y="23749"/>
                    <a:pt x="2427808" y="36322"/>
                    <a:pt x="2427808" y="49433"/>
                  </a:cubicBezTo>
                  <a:lnTo>
                    <a:pt x="2427808" y="2040880"/>
                  </a:lnTo>
                  <a:cubicBezTo>
                    <a:pt x="2427808" y="2068181"/>
                    <a:pt x="2405676" y="2090312"/>
                    <a:pt x="2378376" y="2090312"/>
                  </a:cubicBezTo>
                  <a:lnTo>
                    <a:pt x="49433" y="2090312"/>
                  </a:lnTo>
                  <a:cubicBezTo>
                    <a:pt x="22132" y="2090312"/>
                    <a:pt x="0" y="2068181"/>
                    <a:pt x="0" y="2040880"/>
                  </a:cubicBezTo>
                  <a:lnTo>
                    <a:pt x="0" y="49433"/>
                  </a:lnTo>
                  <a:cubicBezTo>
                    <a:pt x="0" y="22132"/>
                    <a:pt x="22132" y="0"/>
                    <a:pt x="49433" y="0"/>
                  </a:cubicBezTo>
                  <a:close/>
                </a:path>
              </a:pathLst>
            </a:custGeom>
            <a:solidFill>
              <a:srgbClr val="FFFFFF"/>
            </a:solidFill>
          </p:spPr>
        </p:sp>
        <p:sp>
          <p:nvSpPr>
            <p:cNvPr name="TextBox 8" id="8"/>
            <p:cNvSpPr txBox="true"/>
            <p:nvPr/>
          </p:nvSpPr>
          <p:spPr>
            <a:xfrm>
              <a:off x="0" y="-47625"/>
              <a:ext cx="2427808" cy="2137937"/>
            </a:xfrm>
            <a:prstGeom prst="rect">
              <a:avLst/>
            </a:prstGeom>
          </p:spPr>
          <p:txBody>
            <a:bodyPr anchor="ctr" rtlCol="false" tIns="50800" lIns="50800" bIns="50800" rIns="50800"/>
            <a:lstStyle/>
            <a:p>
              <a:pPr algn="ctr">
                <a:lnSpc>
                  <a:spcPts val="3359"/>
                </a:lnSpc>
              </a:pPr>
            </a:p>
          </p:txBody>
        </p:sp>
      </p:grpSp>
      <p:pic>
        <p:nvPicPr>
          <p:cNvPr name="Picture 9" id="9"/>
          <p:cNvPicPr>
            <a:picLocks noChangeAspect="true"/>
          </p:cNvPicPr>
          <p:nvPr/>
        </p:nvPicPr>
        <p:blipFill>
          <a:blip r:embed="rId3"/>
          <a:stretch>
            <a:fillRect/>
          </a:stretch>
        </p:blipFill>
        <p:spPr>
          <a:xfrm rot="0">
            <a:off x="9187054" y="1783381"/>
            <a:ext cx="8157089" cy="7361897"/>
          </a:xfrm>
          <a:prstGeom prst="rect">
            <a:avLst/>
          </a:prstGeom>
        </p:spPr>
      </p:pic>
      <p:sp>
        <p:nvSpPr>
          <p:cNvPr name="TextBox 10" id="10"/>
          <p:cNvSpPr txBox="true"/>
          <p:nvPr/>
        </p:nvSpPr>
        <p:spPr>
          <a:xfrm rot="0">
            <a:off x="2009363" y="7539691"/>
            <a:ext cx="6026080" cy="925830"/>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000000"/>
                </a:solidFill>
                <a:latin typeface="Poppins Light"/>
                <a:ea typeface="Poppins Light"/>
                <a:cs typeface="Poppins Light"/>
                <a:sym typeface="Poppins Light"/>
              </a:rPr>
              <a:t>Lorem ipsum dolor sit amet, consectetur adipiscing elit. Ut efficitur sagittis leo, sit amet consectetur dolor dapibus vitae. Proin odio neque</a:t>
            </a:r>
          </a:p>
        </p:txBody>
      </p:sp>
      <p:sp>
        <p:nvSpPr>
          <p:cNvPr name="TextBox 11" id="11"/>
          <p:cNvSpPr txBox="true"/>
          <p:nvPr/>
        </p:nvSpPr>
        <p:spPr>
          <a:xfrm rot="0">
            <a:off x="1663130" y="2634588"/>
            <a:ext cx="6718546" cy="1198245"/>
          </a:xfrm>
          <a:prstGeom prst="rect">
            <a:avLst/>
          </a:prstGeom>
        </p:spPr>
        <p:txBody>
          <a:bodyPr anchor="t" rtlCol="false" tIns="0" lIns="0" bIns="0" rIns="0">
            <a:spAutoFit/>
          </a:bodyPr>
          <a:lstStyle/>
          <a:p>
            <a:pPr algn="ctr">
              <a:lnSpc>
                <a:spcPts val="9090"/>
              </a:lnSpc>
            </a:pPr>
            <a:r>
              <a:rPr lang="en-US" b="true" sz="9000">
                <a:solidFill>
                  <a:srgbClr val="000000"/>
                </a:solidFill>
                <a:latin typeface="Poppins Medium Bold"/>
                <a:ea typeface="Poppins Medium Bold"/>
                <a:cs typeface="Poppins Medium Bold"/>
                <a:sym typeface="Poppins Medium Bold"/>
              </a:rPr>
              <a:t>STATISTICS</a:t>
            </a:r>
          </a:p>
        </p:txBody>
      </p:sp>
      <p:sp>
        <p:nvSpPr>
          <p:cNvPr name="TextBox 12" id="12"/>
          <p:cNvSpPr txBox="true"/>
          <p:nvPr/>
        </p:nvSpPr>
        <p:spPr>
          <a:xfrm rot="0">
            <a:off x="3792698" y="4536531"/>
            <a:ext cx="2459408" cy="439166"/>
          </a:xfrm>
          <a:prstGeom prst="rect">
            <a:avLst/>
          </a:prstGeom>
        </p:spPr>
        <p:txBody>
          <a:bodyPr anchor="t" rtlCol="false" tIns="0" lIns="0" bIns="0" rIns="0">
            <a:spAutoFit/>
          </a:bodyPr>
          <a:lstStyle/>
          <a:p>
            <a:pPr algn="ctr" marL="0" indent="0" lvl="0">
              <a:lnSpc>
                <a:spcPts val="3232"/>
              </a:lnSpc>
              <a:spcBef>
                <a:spcPct val="0"/>
              </a:spcBef>
            </a:pPr>
            <a:r>
              <a:rPr lang="en-US" b="true" sz="3200">
                <a:solidFill>
                  <a:srgbClr val="10B5BF"/>
                </a:solidFill>
                <a:latin typeface="Poppins Medium Bold"/>
                <a:ea typeface="Poppins Medium Bold"/>
                <a:cs typeface="Poppins Medium Bold"/>
                <a:sym typeface="Poppins Medium Bold"/>
              </a:rPr>
              <a:t>2010-2015</a:t>
            </a:r>
          </a:p>
        </p:txBody>
      </p:sp>
      <p:sp>
        <p:nvSpPr>
          <p:cNvPr name="TextBox 13" id="13"/>
          <p:cNvSpPr txBox="true"/>
          <p:nvPr/>
        </p:nvSpPr>
        <p:spPr>
          <a:xfrm rot="0">
            <a:off x="2009363" y="5223347"/>
            <a:ext cx="6026080" cy="925830"/>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000000"/>
                </a:solidFill>
                <a:latin typeface="Poppins Light"/>
                <a:ea typeface="Poppins Light"/>
                <a:cs typeface="Poppins Light"/>
                <a:sym typeface="Poppins Light"/>
              </a:rPr>
              <a:t>Lorem ipsum dolor sit amet, consectetur adipiscing elit. Ut efficitur sagittis leo, sit amet consectetur dolor dapibus vitae. Proin odio neque</a:t>
            </a:r>
          </a:p>
        </p:txBody>
      </p:sp>
      <p:sp>
        <p:nvSpPr>
          <p:cNvPr name="TextBox 14" id="14"/>
          <p:cNvSpPr txBox="true"/>
          <p:nvPr/>
        </p:nvSpPr>
        <p:spPr>
          <a:xfrm rot="0">
            <a:off x="3792698" y="6852875"/>
            <a:ext cx="2459408" cy="439166"/>
          </a:xfrm>
          <a:prstGeom prst="rect">
            <a:avLst/>
          </a:prstGeom>
        </p:spPr>
        <p:txBody>
          <a:bodyPr anchor="t" rtlCol="false" tIns="0" lIns="0" bIns="0" rIns="0">
            <a:spAutoFit/>
          </a:bodyPr>
          <a:lstStyle/>
          <a:p>
            <a:pPr algn="ctr" marL="0" indent="0" lvl="0">
              <a:lnSpc>
                <a:spcPts val="3232"/>
              </a:lnSpc>
              <a:spcBef>
                <a:spcPct val="0"/>
              </a:spcBef>
            </a:pPr>
            <a:r>
              <a:rPr lang="en-US" b="true" sz="3200">
                <a:solidFill>
                  <a:srgbClr val="10B5BF"/>
                </a:solidFill>
                <a:latin typeface="Poppins Medium Bold"/>
                <a:ea typeface="Poppins Medium Bold"/>
                <a:cs typeface="Poppins Medium Bold"/>
                <a:sym typeface="Poppins Medium Bold"/>
              </a:rPr>
              <a:t>2015-2020</a:t>
            </a:r>
          </a:p>
        </p:txBody>
      </p:sp>
      <p:sp>
        <p:nvSpPr>
          <p:cNvPr name="Freeform 15" id="15"/>
          <p:cNvSpPr/>
          <p:nvPr/>
        </p:nvSpPr>
        <p:spPr>
          <a:xfrm flipH="false" flipV="false" rot="-4761158">
            <a:off x="15800458" y="-2936112"/>
            <a:ext cx="4975084" cy="4987553"/>
          </a:xfrm>
          <a:custGeom>
            <a:avLst/>
            <a:gdLst/>
            <a:ahLst/>
            <a:cxnLst/>
            <a:rect r="r" b="b" t="t" l="l"/>
            <a:pathLst>
              <a:path h="4987553" w="4975084">
                <a:moveTo>
                  <a:pt x="0" y="0"/>
                </a:moveTo>
                <a:lnTo>
                  <a:pt x="4975084" y="0"/>
                </a:lnTo>
                <a:lnTo>
                  <a:pt x="4975084" y="4987553"/>
                </a:lnTo>
                <a:lnTo>
                  <a:pt x="0" y="4987553"/>
                </a:lnTo>
                <a:lnTo>
                  <a:pt x="0" y="0"/>
                </a:lnTo>
                <a:close/>
              </a:path>
            </a:pathLst>
          </a:custGeom>
          <a:blipFill>
            <a:blip r:embed="rId2"/>
            <a:stretch>
              <a:fillRect l="0" t="0" r="0" b="0"/>
            </a:stretch>
          </a:blipFill>
        </p:spPr>
      </p:sp>
    </p:spTree>
  </p:cSld>
  <p:clrMapOvr>
    <a:masterClrMapping/>
  </p:clrMapOvr>
  <p:transition spd="fast">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22204" y="-2845196"/>
            <a:ext cx="19110204" cy="13516126"/>
          </a:xfrm>
          <a:custGeom>
            <a:avLst/>
            <a:gdLst/>
            <a:ahLst/>
            <a:cxnLst/>
            <a:rect r="r" b="b" t="t" l="l"/>
            <a:pathLst>
              <a:path h="13516126" w="19110204">
                <a:moveTo>
                  <a:pt x="0" y="0"/>
                </a:moveTo>
                <a:lnTo>
                  <a:pt x="19110204" y="0"/>
                </a:lnTo>
                <a:lnTo>
                  <a:pt x="19110204" y="13516126"/>
                </a:lnTo>
                <a:lnTo>
                  <a:pt x="0" y="13516126"/>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2437" y="3756507"/>
            <a:ext cx="5593017" cy="6530493"/>
          </a:xfrm>
          <a:custGeom>
            <a:avLst/>
            <a:gdLst/>
            <a:ahLst/>
            <a:cxnLst/>
            <a:rect r="r" b="b" t="t" l="l"/>
            <a:pathLst>
              <a:path h="6530493" w="5593017">
                <a:moveTo>
                  <a:pt x="0" y="0"/>
                </a:moveTo>
                <a:lnTo>
                  <a:pt x="5593017" y="0"/>
                </a:lnTo>
                <a:lnTo>
                  <a:pt x="5593017" y="6530493"/>
                </a:lnTo>
                <a:lnTo>
                  <a:pt x="0" y="6530493"/>
                </a:lnTo>
                <a:lnTo>
                  <a:pt x="0" y="0"/>
                </a:lnTo>
                <a:close/>
              </a:path>
            </a:pathLst>
          </a:custGeom>
          <a:blipFill>
            <a:blip r:embed="rId4"/>
            <a:stretch>
              <a:fillRect l="-22745" t="-29212" r="-7451" b="-38152"/>
            </a:stretch>
          </a:blipFill>
        </p:spPr>
      </p:sp>
      <p:sp>
        <p:nvSpPr>
          <p:cNvPr name="Freeform 4" id="4"/>
          <p:cNvSpPr/>
          <p:nvPr/>
        </p:nvSpPr>
        <p:spPr>
          <a:xfrm flipH="false" flipV="false" rot="0">
            <a:off x="6522654" y="1701779"/>
            <a:ext cx="5555945" cy="8585221"/>
          </a:xfrm>
          <a:custGeom>
            <a:avLst/>
            <a:gdLst/>
            <a:ahLst/>
            <a:cxnLst/>
            <a:rect r="r" b="b" t="t" l="l"/>
            <a:pathLst>
              <a:path h="8585221" w="5555945">
                <a:moveTo>
                  <a:pt x="0" y="0"/>
                </a:moveTo>
                <a:lnTo>
                  <a:pt x="5555945" y="0"/>
                </a:lnTo>
                <a:lnTo>
                  <a:pt x="5555945" y="8585221"/>
                </a:lnTo>
                <a:lnTo>
                  <a:pt x="0" y="8585221"/>
                </a:lnTo>
                <a:lnTo>
                  <a:pt x="0" y="0"/>
                </a:lnTo>
                <a:close/>
              </a:path>
            </a:pathLst>
          </a:custGeom>
          <a:blipFill>
            <a:blip r:embed="rId5"/>
            <a:stretch>
              <a:fillRect l="-2381" t="0" r="-570" b="0"/>
            </a:stretch>
          </a:blipFill>
        </p:spPr>
      </p:sp>
      <p:sp>
        <p:nvSpPr>
          <p:cNvPr name="Freeform 5" id="5"/>
          <p:cNvSpPr/>
          <p:nvPr/>
        </p:nvSpPr>
        <p:spPr>
          <a:xfrm flipH="false" flipV="false" rot="0">
            <a:off x="12438888" y="3204212"/>
            <a:ext cx="5065664" cy="7082788"/>
          </a:xfrm>
          <a:custGeom>
            <a:avLst/>
            <a:gdLst/>
            <a:ahLst/>
            <a:cxnLst/>
            <a:rect r="r" b="b" t="t" l="l"/>
            <a:pathLst>
              <a:path h="7082788" w="5065664">
                <a:moveTo>
                  <a:pt x="0" y="0"/>
                </a:moveTo>
                <a:lnTo>
                  <a:pt x="5065664" y="0"/>
                </a:lnTo>
                <a:lnTo>
                  <a:pt x="5065664" y="7082788"/>
                </a:lnTo>
                <a:lnTo>
                  <a:pt x="0" y="7082788"/>
                </a:lnTo>
                <a:lnTo>
                  <a:pt x="0" y="0"/>
                </a:lnTo>
                <a:close/>
              </a:path>
            </a:pathLst>
          </a:custGeom>
          <a:blipFill>
            <a:blip r:embed="rId6"/>
            <a:stretch>
              <a:fillRect l="-6250" t="-7348" r="-6249" b="-13418"/>
            </a:stretch>
          </a:blipFill>
        </p:spPr>
      </p:sp>
      <p:sp>
        <p:nvSpPr>
          <p:cNvPr name="Freeform 6" id="6"/>
          <p:cNvSpPr/>
          <p:nvPr/>
        </p:nvSpPr>
        <p:spPr>
          <a:xfrm flipH="false" flipV="false" rot="-5400000">
            <a:off x="5199697" y="-2801302"/>
            <a:ext cx="7888605" cy="18288000"/>
          </a:xfrm>
          <a:custGeom>
            <a:avLst/>
            <a:gdLst/>
            <a:ahLst/>
            <a:cxnLst/>
            <a:rect r="r" b="b" t="t" l="l"/>
            <a:pathLst>
              <a:path h="18288000" w="7888605">
                <a:moveTo>
                  <a:pt x="0" y="0"/>
                </a:moveTo>
                <a:lnTo>
                  <a:pt x="7888605" y="0"/>
                </a:lnTo>
                <a:lnTo>
                  <a:pt x="7888605" y="18287999"/>
                </a:lnTo>
                <a:lnTo>
                  <a:pt x="0" y="18287999"/>
                </a:lnTo>
                <a:lnTo>
                  <a:pt x="0" y="0"/>
                </a:lnTo>
                <a:close/>
              </a:path>
            </a:pathLst>
          </a:custGeom>
          <a:blipFill>
            <a:blip r:embed="rId7">
              <a:alphaModFix amt="56000"/>
            </a:blip>
            <a:stretch>
              <a:fillRect l="-63752" t="0" r="-68075" b="0"/>
            </a:stretch>
          </a:blipFill>
        </p:spPr>
      </p:sp>
      <p:sp>
        <p:nvSpPr>
          <p:cNvPr name="TextBox 7" id="7"/>
          <p:cNvSpPr txBox="true"/>
          <p:nvPr/>
        </p:nvSpPr>
        <p:spPr>
          <a:xfrm rot="0">
            <a:off x="890224" y="1200150"/>
            <a:ext cx="16507551" cy="1198245"/>
          </a:xfrm>
          <a:prstGeom prst="rect">
            <a:avLst/>
          </a:prstGeom>
        </p:spPr>
        <p:txBody>
          <a:bodyPr anchor="t" rtlCol="false" tIns="0" lIns="0" bIns="0" rIns="0">
            <a:spAutoFit/>
          </a:bodyPr>
          <a:lstStyle/>
          <a:p>
            <a:pPr algn="ctr" marL="0" indent="0" lvl="0">
              <a:lnSpc>
                <a:spcPts val="9090"/>
              </a:lnSpc>
              <a:spcBef>
                <a:spcPct val="0"/>
              </a:spcBef>
            </a:pPr>
            <a:r>
              <a:rPr lang="en-US" b="true" sz="9000" strike="noStrike" u="none">
                <a:solidFill>
                  <a:srgbClr val="FFFFFF"/>
                </a:solidFill>
                <a:latin typeface="Poppins Medium Bold"/>
                <a:ea typeface="Poppins Medium Bold"/>
                <a:cs typeface="Poppins Medium Bold"/>
                <a:sym typeface="Poppins Medium Bold"/>
              </a:rPr>
              <a:t>OUR CONSULTANTS</a:t>
            </a:r>
          </a:p>
        </p:txBody>
      </p:sp>
      <p:grpSp>
        <p:nvGrpSpPr>
          <p:cNvPr name="Group 8" id="8"/>
          <p:cNvGrpSpPr/>
          <p:nvPr/>
        </p:nvGrpSpPr>
        <p:grpSpPr>
          <a:xfrm rot="0">
            <a:off x="1421276" y="8222742"/>
            <a:ext cx="3255339" cy="1614750"/>
            <a:chOff x="0" y="0"/>
            <a:chExt cx="1004345" cy="498187"/>
          </a:xfrm>
        </p:grpSpPr>
        <p:sp>
          <p:nvSpPr>
            <p:cNvPr name="Freeform 9" id="9"/>
            <p:cNvSpPr/>
            <p:nvPr/>
          </p:nvSpPr>
          <p:spPr>
            <a:xfrm flipH="false" flipV="false" rot="0">
              <a:off x="0" y="0"/>
              <a:ext cx="1004345" cy="498187"/>
            </a:xfrm>
            <a:custGeom>
              <a:avLst/>
              <a:gdLst/>
              <a:ahLst/>
              <a:cxnLst/>
              <a:rect r="r" b="b" t="t" l="l"/>
              <a:pathLst>
                <a:path h="498187" w="1004345">
                  <a:moveTo>
                    <a:pt x="121289" y="0"/>
                  </a:moveTo>
                  <a:lnTo>
                    <a:pt x="883055" y="0"/>
                  </a:lnTo>
                  <a:cubicBezTo>
                    <a:pt x="950042" y="0"/>
                    <a:pt x="1004345" y="54303"/>
                    <a:pt x="1004345" y="121289"/>
                  </a:cubicBezTo>
                  <a:lnTo>
                    <a:pt x="1004345" y="376897"/>
                  </a:lnTo>
                  <a:cubicBezTo>
                    <a:pt x="1004345" y="409065"/>
                    <a:pt x="991566" y="439916"/>
                    <a:pt x="968820" y="462662"/>
                  </a:cubicBezTo>
                  <a:cubicBezTo>
                    <a:pt x="946074" y="485408"/>
                    <a:pt x="915223" y="498187"/>
                    <a:pt x="883055" y="498187"/>
                  </a:cubicBezTo>
                  <a:lnTo>
                    <a:pt x="121289" y="498187"/>
                  </a:lnTo>
                  <a:cubicBezTo>
                    <a:pt x="54303" y="498187"/>
                    <a:pt x="0" y="443884"/>
                    <a:pt x="0" y="376897"/>
                  </a:cubicBezTo>
                  <a:lnTo>
                    <a:pt x="0" y="121289"/>
                  </a:lnTo>
                  <a:cubicBezTo>
                    <a:pt x="0" y="54303"/>
                    <a:pt x="54303" y="0"/>
                    <a:pt x="121289" y="0"/>
                  </a:cubicBezTo>
                  <a:close/>
                </a:path>
              </a:pathLst>
            </a:custGeom>
            <a:solidFill>
              <a:srgbClr val="000000">
                <a:alpha val="0"/>
              </a:srgbClr>
            </a:solidFill>
            <a:ln w="19050" cap="rnd">
              <a:solidFill>
                <a:srgbClr val="FFFFFF"/>
              </a:solidFill>
              <a:prstDash val="solid"/>
              <a:round/>
            </a:ln>
          </p:spPr>
        </p:sp>
        <p:sp>
          <p:nvSpPr>
            <p:cNvPr name="TextBox 10" id="10"/>
            <p:cNvSpPr txBox="true"/>
            <p:nvPr/>
          </p:nvSpPr>
          <p:spPr>
            <a:xfrm>
              <a:off x="0" y="-47625"/>
              <a:ext cx="1004345" cy="545812"/>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7352770" y="7905097"/>
            <a:ext cx="3895713" cy="1932396"/>
            <a:chOff x="0" y="0"/>
            <a:chExt cx="1201915" cy="596187"/>
          </a:xfrm>
        </p:grpSpPr>
        <p:sp>
          <p:nvSpPr>
            <p:cNvPr name="Freeform 12" id="12"/>
            <p:cNvSpPr/>
            <p:nvPr/>
          </p:nvSpPr>
          <p:spPr>
            <a:xfrm flipH="false" flipV="false" rot="0">
              <a:off x="0" y="0"/>
              <a:ext cx="1201915" cy="596187"/>
            </a:xfrm>
            <a:custGeom>
              <a:avLst/>
              <a:gdLst/>
              <a:ahLst/>
              <a:cxnLst/>
              <a:rect r="r" b="b" t="t" l="l"/>
              <a:pathLst>
                <a:path h="596187" w="1201915">
                  <a:moveTo>
                    <a:pt x="101352" y="0"/>
                  </a:moveTo>
                  <a:lnTo>
                    <a:pt x="1100563" y="0"/>
                  </a:lnTo>
                  <a:cubicBezTo>
                    <a:pt x="1156538" y="0"/>
                    <a:pt x="1201915" y="45377"/>
                    <a:pt x="1201915" y="101352"/>
                  </a:cubicBezTo>
                  <a:lnTo>
                    <a:pt x="1201915" y="494835"/>
                  </a:lnTo>
                  <a:cubicBezTo>
                    <a:pt x="1201915" y="550811"/>
                    <a:pt x="1156538" y="596187"/>
                    <a:pt x="1100563" y="596187"/>
                  </a:cubicBezTo>
                  <a:lnTo>
                    <a:pt x="101352" y="596187"/>
                  </a:lnTo>
                  <a:cubicBezTo>
                    <a:pt x="45377" y="596187"/>
                    <a:pt x="0" y="550811"/>
                    <a:pt x="0" y="494835"/>
                  </a:cubicBezTo>
                  <a:lnTo>
                    <a:pt x="0" y="101352"/>
                  </a:lnTo>
                  <a:cubicBezTo>
                    <a:pt x="0" y="45377"/>
                    <a:pt x="45377" y="0"/>
                    <a:pt x="101352" y="0"/>
                  </a:cubicBezTo>
                  <a:close/>
                </a:path>
              </a:pathLst>
            </a:custGeom>
            <a:solidFill>
              <a:srgbClr val="10B5BF"/>
            </a:solidFill>
            <a:ln cap="rnd">
              <a:noFill/>
              <a:prstDash val="solid"/>
              <a:round/>
            </a:ln>
          </p:spPr>
        </p:sp>
        <p:sp>
          <p:nvSpPr>
            <p:cNvPr name="TextBox 13" id="13"/>
            <p:cNvSpPr txBox="true"/>
            <p:nvPr/>
          </p:nvSpPr>
          <p:spPr>
            <a:xfrm>
              <a:off x="0" y="-47625"/>
              <a:ext cx="1201915" cy="643812"/>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3344051" y="8222742"/>
            <a:ext cx="3255339" cy="1614750"/>
            <a:chOff x="0" y="0"/>
            <a:chExt cx="1004345" cy="498187"/>
          </a:xfrm>
        </p:grpSpPr>
        <p:sp>
          <p:nvSpPr>
            <p:cNvPr name="Freeform 15" id="15"/>
            <p:cNvSpPr/>
            <p:nvPr/>
          </p:nvSpPr>
          <p:spPr>
            <a:xfrm flipH="false" flipV="false" rot="0">
              <a:off x="0" y="0"/>
              <a:ext cx="1004345" cy="498187"/>
            </a:xfrm>
            <a:custGeom>
              <a:avLst/>
              <a:gdLst/>
              <a:ahLst/>
              <a:cxnLst/>
              <a:rect r="r" b="b" t="t" l="l"/>
              <a:pathLst>
                <a:path h="498187" w="1004345">
                  <a:moveTo>
                    <a:pt x="121289" y="0"/>
                  </a:moveTo>
                  <a:lnTo>
                    <a:pt x="883055" y="0"/>
                  </a:lnTo>
                  <a:cubicBezTo>
                    <a:pt x="950042" y="0"/>
                    <a:pt x="1004345" y="54303"/>
                    <a:pt x="1004345" y="121289"/>
                  </a:cubicBezTo>
                  <a:lnTo>
                    <a:pt x="1004345" y="376897"/>
                  </a:lnTo>
                  <a:cubicBezTo>
                    <a:pt x="1004345" y="409065"/>
                    <a:pt x="991566" y="439916"/>
                    <a:pt x="968820" y="462662"/>
                  </a:cubicBezTo>
                  <a:cubicBezTo>
                    <a:pt x="946074" y="485408"/>
                    <a:pt x="915223" y="498187"/>
                    <a:pt x="883055" y="498187"/>
                  </a:cubicBezTo>
                  <a:lnTo>
                    <a:pt x="121289" y="498187"/>
                  </a:lnTo>
                  <a:cubicBezTo>
                    <a:pt x="54303" y="498187"/>
                    <a:pt x="0" y="443884"/>
                    <a:pt x="0" y="376897"/>
                  </a:cubicBezTo>
                  <a:lnTo>
                    <a:pt x="0" y="121289"/>
                  </a:lnTo>
                  <a:cubicBezTo>
                    <a:pt x="0" y="54303"/>
                    <a:pt x="54303" y="0"/>
                    <a:pt x="121289" y="0"/>
                  </a:cubicBezTo>
                  <a:close/>
                </a:path>
              </a:pathLst>
            </a:custGeom>
            <a:solidFill>
              <a:srgbClr val="000000">
                <a:alpha val="0"/>
              </a:srgbClr>
            </a:solidFill>
            <a:ln w="19050" cap="rnd">
              <a:solidFill>
                <a:srgbClr val="FFFFFF"/>
              </a:solidFill>
              <a:prstDash val="solid"/>
              <a:round/>
            </a:ln>
          </p:spPr>
        </p:sp>
        <p:sp>
          <p:nvSpPr>
            <p:cNvPr name="TextBox 16" id="16"/>
            <p:cNvSpPr txBox="true"/>
            <p:nvPr/>
          </p:nvSpPr>
          <p:spPr>
            <a:xfrm>
              <a:off x="0" y="-47625"/>
              <a:ext cx="1004345" cy="545812"/>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7673801" y="8984391"/>
            <a:ext cx="3253651" cy="297180"/>
          </a:xfrm>
          <a:prstGeom prst="rect">
            <a:avLst/>
          </a:prstGeom>
        </p:spPr>
        <p:txBody>
          <a:bodyPr anchor="t" rtlCol="false" tIns="0" lIns="0" bIns="0" rIns="0">
            <a:spAutoFit/>
          </a:bodyPr>
          <a:lstStyle/>
          <a:p>
            <a:pPr algn="ctr">
              <a:lnSpc>
                <a:spcPts val="2520"/>
              </a:lnSpc>
            </a:pPr>
            <a:r>
              <a:rPr lang="en-US" sz="1800">
                <a:solidFill>
                  <a:srgbClr val="FFFFFF"/>
                </a:solidFill>
                <a:latin typeface="Poppins Light"/>
                <a:ea typeface="Poppins Light"/>
                <a:cs typeface="Poppins Light"/>
                <a:sym typeface="Poppins Light"/>
              </a:rPr>
              <a:t>Position or Title</a:t>
            </a:r>
          </a:p>
        </p:txBody>
      </p:sp>
      <p:sp>
        <p:nvSpPr>
          <p:cNvPr name="TextBox 18" id="18"/>
          <p:cNvSpPr txBox="true"/>
          <p:nvPr/>
        </p:nvSpPr>
        <p:spPr>
          <a:xfrm rot="0">
            <a:off x="1594071" y="8692294"/>
            <a:ext cx="2909748" cy="405627"/>
          </a:xfrm>
          <a:prstGeom prst="rect">
            <a:avLst/>
          </a:prstGeom>
        </p:spPr>
        <p:txBody>
          <a:bodyPr anchor="t" rtlCol="false" tIns="0" lIns="0" bIns="0" rIns="0">
            <a:spAutoFit/>
          </a:bodyPr>
          <a:lstStyle/>
          <a:p>
            <a:pPr algn="ctr">
              <a:lnSpc>
                <a:spcPts val="3024"/>
              </a:lnSpc>
            </a:pPr>
            <a:r>
              <a:rPr lang="en-US" b="true" sz="2994">
                <a:solidFill>
                  <a:srgbClr val="10B5BF"/>
                </a:solidFill>
                <a:latin typeface="Poppins Medium Bold"/>
                <a:ea typeface="Poppins Medium Bold"/>
                <a:cs typeface="Poppins Medium Bold"/>
                <a:sym typeface="Poppins Medium Bold"/>
              </a:rPr>
              <a:t>Name</a:t>
            </a:r>
          </a:p>
        </p:txBody>
      </p:sp>
      <p:sp>
        <p:nvSpPr>
          <p:cNvPr name="TextBox 19" id="19"/>
          <p:cNvSpPr txBox="true"/>
          <p:nvPr/>
        </p:nvSpPr>
        <p:spPr>
          <a:xfrm rot="0">
            <a:off x="1422120" y="9211017"/>
            <a:ext cx="3253651" cy="297180"/>
          </a:xfrm>
          <a:prstGeom prst="rect">
            <a:avLst/>
          </a:prstGeom>
        </p:spPr>
        <p:txBody>
          <a:bodyPr anchor="t" rtlCol="false" tIns="0" lIns="0" bIns="0" rIns="0">
            <a:spAutoFit/>
          </a:bodyPr>
          <a:lstStyle/>
          <a:p>
            <a:pPr algn="ctr">
              <a:lnSpc>
                <a:spcPts val="2520"/>
              </a:lnSpc>
            </a:pPr>
            <a:r>
              <a:rPr lang="en-US" sz="1800">
                <a:solidFill>
                  <a:srgbClr val="FFFFFF"/>
                </a:solidFill>
                <a:latin typeface="Poppins Light"/>
                <a:ea typeface="Poppins Light"/>
                <a:cs typeface="Poppins Light"/>
                <a:sym typeface="Poppins Light"/>
              </a:rPr>
              <a:t>Position or Title</a:t>
            </a:r>
          </a:p>
        </p:txBody>
      </p:sp>
      <p:sp>
        <p:nvSpPr>
          <p:cNvPr name="TextBox 20" id="20"/>
          <p:cNvSpPr txBox="true"/>
          <p:nvPr/>
        </p:nvSpPr>
        <p:spPr>
          <a:xfrm rot="0">
            <a:off x="13271225" y="9211017"/>
            <a:ext cx="3253651" cy="297180"/>
          </a:xfrm>
          <a:prstGeom prst="rect">
            <a:avLst/>
          </a:prstGeom>
        </p:spPr>
        <p:txBody>
          <a:bodyPr anchor="t" rtlCol="false" tIns="0" lIns="0" bIns="0" rIns="0">
            <a:spAutoFit/>
          </a:bodyPr>
          <a:lstStyle/>
          <a:p>
            <a:pPr algn="ctr">
              <a:lnSpc>
                <a:spcPts val="2520"/>
              </a:lnSpc>
            </a:pPr>
            <a:r>
              <a:rPr lang="en-US" sz="1800">
                <a:solidFill>
                  <a:srgbClr val="FFFFFF"/>
                </a:solidFill>
                <a:latin typeface="Poppins Light"/>
                <a:ea typeface="Poppins Light"/>
                <a:cs typeface="Poppins Light"/>
                <a:sym typeface="Poppins Light"/>
              </a:rPr>
              <a:t>Position or Title</a:t>
            </a:r>
          </a:p>
        </p:txBody>
      </p:sp>
      <p:sp>
        <p:nvSpPr>
          <p:cNvPr name="TextBox 21" id="21"/>
          <p:cNvSpPr txBox="true"/>
          <p:nvPr/>
        </p:nvSpPr>
        <p:spPr>
          <a:xfrm rot="0">
            <a:off x="13516846" y="8692294"/>
            <a:ext cx="2909748" cy="405627"/>
          </a:xfrm>
          <a:prstGeom prst="rect">
            <a:avLst/>
          </a:prstGeom>
        </p:spPr>
        <p:txBody>
          <a:bodyPr anchor="t" rtlCol="false" tIns="0" lIns="0" bIns="0" rIns="0">
            <a:spAutoFit/>
          </a:bodyPr>
          <a:lstStyle/>
          <a:p>
            <a:pPr algn="ctr">
              <a:lnSpc>
                <a:spcPts val="3024"/>
              </a:lnSpc>
            </a:pPr>
            <a:r>
              <a:rPr lang="en-US" b="true" sz="2994">
                <a:solidFill>
                  <a:srgbClr val="10B5BF"/>
                </a:solidFill>
                <a:latin typeface="Poppins Medium Bold"/>
                <a:ea typeface="Poppins Medium Bold"/>
                <a:cs typeface="Poppins Medium Bold"/>
                <a:sym typeface="Poppins Medium Bold"/>
              </a:rPr>
              <a:t>Name</a:t>
            </a:r>
          </a:p>
        </p:txBody>
      </p:sp>
      <p:sp>
        <p:nvSpPr>
          <p:cNvPr name="TextBox 22" id="22"/>
          <p:cNvSpPr txBox="true"/>
          <p:nvPr/>
        </p:nvSpPr>
        <p:spPr>
          <a:xfrm rot="0">
            <a:off x="7845752" y="8465668"/>
            <a:ext cx="2909748" cy="405627"/>
          </a:xfrm>
          <a:prstGeom prst="rect">
            <a:avLst/>
          </a:prstGeom>
        </p:spPr>
        <p:txBody>
          <a:bodyPr anchor="t" rtlCol="false" tIns="0" lIns="0" bIns="0" rIns="0">
            <a:spAutoFit/>
          </a:bodyPr>
          <a:lstStyle/>
          <a:p>
            <a:pPr algn="ctr">
              <a:lnSpc>
                <a:spcPts val="3024"/>
              </a:lnSpc>
            </a:pPr>
            <a:r>
              <a:rPr lang="en-US" b="true" sz="2994">
                <a:solidFill>
                  <a:srgbClr val="FFFFFF"/>
                </a:solidFill>
                <a:latin typeface="Poppins Medium Bold"/>
                <a:ea typeface="Poppins Medium Bold"/>
                <a:cs typeface="Poppins Medium Bold"/>
                <a:sym typeface="Poppins Medium Bold"/>
              </a:rPr>
              <a:t>Name</a:t>
            </a:r>
          </a:p>
        </p:txBody>
      </p:sp>
    </p:spTree>
  </p:cSld>
  <p:clrMapOvr>
    <a:masterClrMapping/>
  </p:clrMapOvr>
  <p:transition spd="fast">
    <p:cover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88" r="0" b="-9388"/>
            </a:stretch>
          </a:blipFill>
        </p:spPr>
      </p:sp>
      <p:sp>
        <p:nvSpPr>
          <p:cNvPr name="Freeform 3" id="3"/>
          <p:cNvSpPr/>
          <p:nvPr/>
        </p:nvSpPr>
        <p:spPr>
          <a:xfrm flipH="false" flipV="false" rot="0">
            <a:off x="-500016"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146" y="2899081"/>
            <a:ext cx="14681707" cy="3124411"/>
          </a:xfrm>
          <a:prstGeom prst="rect">
            <a:avLst/>
          </a:prstGeom>
        </p:spPr>
        <p:txBody>
          <a:bodyPr anchor="t" rtlCol="false" tIns="0" lIns="0" bIns="0" rIns="0">
            <a:spAutoFit/>
          </a:bodyPr>
          <a:lstStyle/>
          <a:p>
            <a:pPr algn="ctr" marL="0" indent="0" lvl="0">
              <a:lnSpc>
                <a:spcPts val="12049"/>
              </a:lnSpc>
              <a:spcBef>
                <a:spcPct val="0"/>
              </a:spcBef>
            </a:pPr>
            <a:r>
              <a:rPr lang="en-US" b="true" sz="11930">
                <a:solidFill>
                  <a:srgbClr val="FFFFFF"/>
                </a:solidFill>
                <a:latin typeface="Poppins Medium Bold"/>
                <a:ea typeface="Poppins Medium Bold"/>
                <a:cs typeface="Poppins Medium Bold"/>
                <a:sym typeface="Poppins Medium Bold"/>
              </a:rPr>
              <a:t>FUTURE OUTLOOK &amp;CONCLUSION</a:t>
            </a:r>
          </a:p>
        </p:txBody>
      </p:sp>
      <p:sp>
        <p:nvSpPr>
          <p:cNvPr name="TextBox 5" id="5"/>
          <p:cNvSpPr txBox="true"/>
          <p:nvPr/>
        </p:nvSpPr>
        <p:spPr>
          <a:xfrm rot="0">
            <a:off x="5200879" y="7085659"/>
            <a:ext cx="7886242" cy="521335"/>
          </a:xfrm>
          <a:prstGeom prst="rect">
            <a:avLst/>
          </a:prstGeom>
        </p:spPr>
        <p:txBody>
          <a:bodyPr anchor="t" rtlCol="false" tIns="0" lIns="0" bIns="0" rIns="0">
            <a:spAutoFit/>
          </a:bodyPr>
          <a:lstStyle/>
          <a:p>
            <a:pPr algn="ctr" marL="0" indent="0" lvl="0">
              <a:lnSpc>
                <a:spcPts val="4160"/>
              </a:lnSpc>
              <a:spcBef>
                <a:spcPct val="0"/>
              </a:spcBef>
            </a:pPr>
            <a:r>
              <a:rPr lang="en-US" sz="3200" u="none">
                <a:solidFill>
                  <a:srgbClr val="10B5BF"/>
                </a:solidFill>
                <a:latin typeface="Poppins Light"/>
                <a:ea typeface="Poppins Light"/>
                <a:cs typeface="Poppins Light"/>
                <a:sym typeface="Poppins Light"/>
              </a:rPr>
              <a:t>Elaborate on what you want to discuss. </a:t>
            </a:r>
          </a:p>
        </p:txBody>
      </p:sp>
      <p:sp>
        <p:nvSpPr>
          <p:cNvPr name="AutoShape 6" id="6"/>
          <p:cNvSpPr/>
          <p:nvPr/>
        </p:nvSpPr>
        <p:spPr>
          <a:xfrm>
            <a:off x="5802686" y="6457009"/>
            <a:ext cx="6682629" cy="0"/>
          </a:xfrm>
          <a:prstGeom prst="line">
            <a:avLst/>
          </a:prstGeom>
          <a:ln cap="rnd" w="19050">
            <a:solidFill>
              <a:srgbClr val="FFFFFF"/>
            </a:solidFill>
            <a:prstDash val="solid"/>
            <a:headEnd type="none" len="sm" w="sm"/>
            <a:tailEnd type="none" len="sm" w="sm"/>
          </a:ln>
        </p:spPr>
      </p:sp>
    </p:spTree>
  </p:cSld>
  <p:clrMapOvr>
    <a:masterClrMapping/>
  </p:clrMapOvr>
  <p:transition spd="fast">
    <p:cover di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3106428" y="1834161"/>
            <a:ext cx="14600358" cy="16905677"/>
          </a:xfrm>
          <a:custGeom>
            <a:avLst/>
            <a:gdLst/>
            <a:ahLst/>
            <a:cxnLst/>
            <a:rect r="r" b="b" t="t" l="l"/>
            <a:pathLst>
              <a:path h="16905677" w="14600358">
                <a:moveTo>
                  <a:pt x="14600358" y="0"/>
                </a:moveTo>
                <a:lnTo>
                  <a:pt x="0" y="0"/>
                </a:lnTo>
                <a:lnTo>
                  <a:pt x="0" y="16905678"/>
                </a:lnTo>
                <a:lnTo>
                  <a:pt x="14600358" y="16905678"/>
                </a:lnTo>
                <a:lnTo>
                  <a:pt x="14600358"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0" y="-952530"/>
            <a:ext cx="7559656" cy="7793459"/>
          </a:xfrm>
          <a:custGeom>
            <a:avLst/>
            <a:gdLst/>
            <a:ahLst/>
            <a:cxnLst/>
            <a:rect r="r" b="b" t="t" l="l"/>
            <a:pathLst>
              <a:path h="7793459" w="7559656">
                <a:moveTo>
                  <a:pt x="7559656" y="0"/>
                </a:moveTo>
                <a:lnTo>
                  <a:pt x="0" y="0"/>
                </a:lnTo>
                <a:lnTo>
                  <a:pt x="0" y="7793459"/>
                </a:lnTo>
                <a:lnTo>
                  <a:pt x="7559656" y="7793459"/>
                </a:lnTo>
                <a:lnTo>
                  <a:pt x="7559656" y="0"/>
                </a:lnTo>
                <a:close/>
              </a:path>
            </a:pathLst>
          </a:custGeom>
          <a:blipFill>
            <a:blip r:embed="rId4"/>
            <a:stretch>
              <a:fillRect l="0" t="0" r="0" b="0"/>
            </a:stretch>
          </a:blipFill>
        </p:spPr>
      </p:sp>
      <p:sp>
        <p:nvSpPr>
          <p:cNvPr name="TextBox 4" id="4"/>
          <p:cNvSpPr txBox="true"/>
          <p:nvPr/>
        </p:nvSpPr>
        <p:spPr>
          <a:xfrm rot="0">
            <a:off x="5629965" y="5642684"/>
            <a:ext cx="11727929" cy="1198245"/>
          </a:xfrm>
          <a:prstGeom prst="rect">
            <a:avLst/>
          </a:prstGeom>
        </p:spPr>
        <p:txBody>
          <a:bodyPr anchor="t" rtlCol="false" tIns="0" lIns="0" bIns="0" rIns="0">
            <a:spAutoFit/>
          </a:bodyPr>
          <a:lstStyle/>
          <a:p>
            <a:pPr algn="r" marL="0" indent="0" lvl="0">
              <a:lnSpc>
                <a:spcPts val="9090"/>
              </a:lnSpc>
              <a:spcBef>
                <a:spcPct val="0"/>
              </a:spcBef>
            </a:pPr>
            <a:r>
              <a:rPr lang="en-US" b="true" sz="9000" strike="noStrike" u="none">
                <a:solidFill>
                  <a:srgbClr val="FFFFFF"/>
                </a:solidFill>
                <a:latin typeface="Poppins Medium Bold"/>
                <a:ea typeface="Poppins Medium Bold"/>
                <a:cs typeface="Poppins Medium Bold"/>
                <a:sym typeface="Poppins Medium Bold"/>
              </a:rPr>
              <a:t>OUR HISTORY</a:t>
            </a:r>
          </a:p>
        </p:txBody>
      </p:sp>
      <p:sp>
        <p:nvSpPr>
          <p:cNvPr name="TextBox 5" id="5"/>
          <p:cNvSpPr txBox="true"/>
          <p:nvPr/>
        </p:nvSpPr>
        <p:spPr>
          <a:xfrm rot="0">
            <a:off x="8862296" y="8009088"/>
            <a:ext cx="8495599" cy="925830"/>
          </a:xfrm>
          <a:prstGeom prst="rect">
            <a:avLst/>
          </a:prstGeom>
        </p:spPr>
        <p:txBody>
          <a:bodyPr anchor="t" rtlCol="false" tIns="0" lIns="0" bIns="0" rIns="0">
            <a:spAutoFit/>
          </a:bodyPr>
          <a:lstStyle/>
          <a:p>
            <a:pPr algn="r" marL="0" indent="0" lvl="0">
              <a:lnSpc>
                <a:spcPts val="2520"/>
              </a:lnSpc>
              <a:spcBef>
                <a:spcPct val="0"/>
              </a:spcBef>
            </a:pPr>
            <a:r>
              <a:rPr lang="en-US" sz="1800">
                <a:solidFill>
                  <a:srgbClr val="FFFFFF"/>
                </a:solidFill>
                <a:latin typeface="Poppins Light"/>
                <a:ea typeface="Poppins Light"/>
                <a:cs typeface="Poppins Light"/>
                <a:sym typeface="Poppins Light"/>
              </a:rPr>
              <a:t>Presentations are communication tools that can be used as demonstrations, lectures, speeches, reports, and more. It is mostly presented before an audience.</a:t>
            </a:r>
            <a:r>
              <a:rPr lang="en-US" sz="1800">
                <a:solidFill>
                  <a:srgbClr val="FFFFFF"/>
                </a:solidFill>
                <a:latin typeface="Poppins Light"/>
                <a:ea typeface="Poppins Light"/>
                <a:cs typeface="Poppins Light"/>
                <a:sym typeface="Poppins Light"/>
              </a:rPr>
              <a:t> </a:t>
            </a:r>
          </a:p>
        </p:txBody>
      </p:sp>
      <p:sp>
        <p:nvSpPr>
          <p:cNvPr name="Freeform 6" id="6"/>
          <p:cNvSpPr/>
          <p:nvPr/>
        </p:nvSpPr>
        <p:spPr>
          <a:xfrm flipH="true" flipV="false" rot="-2465903">
            <a:off x="5725036" y="6707373"/>
            <a:ext cx="2580762" cy="2660579"/>
          </a:xfrm>
          <a:custGeom>
            <a:avLst/>
            <a:gdLst/>
            <a:ahLst/>
            <a:cxnLst/>
            <a:rect r="r" b="b" t="t" l="l"/>
            <a:pathLst>
              <a:path h="2660579" w="2580762">
                <a:moveTo>
                  <a:pt x="2580762" y="0"/>
                </a:moveTo>
                <a:lnTo>
                  <a:pt x="0" y="0"/>
                </a:lnTo>
                <a:lnTo>
                  <a:pt x="0" y="2660580"/>
                </a:lnTo>
                <a:lnTo>
                  <a:pt x="2580762" y="2660580"/>
                </a:lnTo>
                <a:lnTo>
                  <a:pt x="2580762" y="0"/>
                </a:lnTo>
                <a:close/>
              </a:path>
            </a:pathLst>
          </a:custGeom>
          <a:blipFill>
            <a:blip r:embed="rId4"/>
            <a:stretch>
              <a:fillRect l="0" t="0" r="0" b="0"/>
            </a:stretch>
          </a:blipFill>
        </p:spPr>
      </p:sp>
    </p:spTree>
  </p:cSld>
  <p:clrMapOvr>
    <a:masterClrMapping/>
  </p:clrMapOvr>
  <p:transition spd="fast">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820808" y="-3396340"/>
            <a:ext cx="7641615" cy="5845836"/>
          </a:xfrm>
          <a:custGeom>
            <a:avLst/>
            <a:gdLst/>
            <a:ahLst/>
            <a:cxnLst/>
            <a:rect r="r" b="b" t="t" l="l"/>
            <a:pathLst>
              <a:path h="5845836" w="7641615">
                <a:moveTo>
                  <a:pt x="0" y="0"/>
                </a:moveTo>
                <a:lnTo>
                  <a:pt x="7641616" y="0"/>
                </a:lnTo>
                <a:lnTo>
                  <a:pt x="7641616" y="5845836"/>
                </a:lnTo>
                <a:lnTo>
                  <a:pt x="0" y="5845836"/>
                </a:lnTo>
                <a:lnTo>
                  <a:pt x="0" y="0"/>
                </a:lnTo>
                <a:close/>
              </a:path>
            </a:pathLst>
          </a:custGeom>
          <a:blipFill>
            <a:blip r:embed="rId2"/>
            <a:stretch>
              <a:fillRect l="0" t="0" r="0" b="0"/>
            </a:stretch>
          </a:blipFill>
        </p:spPr>
      </p:sp>
      <p:sp>
        <p:nvSpPr>
          <p:cNvPr name="Freeform 3" id="3"/>
          <p:cNvSpPr/>
          <p:nvPr/>
        </p:nvSpPr>
        <p:spPr>
          <a:xfrm flipH="false" flipV="false" rot="0">
            <a:off x="12419228" y="7798783"/>
            <a:ext cx="8660879" cy="6625573"/>
          </a:xfrm>
          <a:custGeom>
            <a:avLst/>
            <a:gdLst/>
            <a:ahLst/>
            <a:cxnLst/>
            <a:rect r="r" b="b" t="t" l="l"/>
            <a:pathLst>
              <a:path h="6625573" w="8660879">
                <a:moveTo>
                  <a:pt x="0" y="0"/>
                </a:moveTo>
                <a:lnTo>
                  <a:pt x="8660880" y="0"/>
                </a:lnTo>
                <a:lnTo>
                  <a:pt x="8660880" y="6625572"/>
                </a:lnTo>
                <a:lnTo>
                  <a:pt x="0" y="6625572"/>
                </a:lnTo>
                <a:lnTo>
                  <a:pt x="0" y="0"/>
                </a:lnTo>
                <a:close/>
              </a:path>
            </a:pathLst>
          </a:custGeom>
          <a:blipFill>
            <a:blip r:embed="rId2"/>
            <a:stretch>
              <a:fillRect l="0" t="0" r="0" b="0"/>
            </a:stretch>
          </a:blipFill>
        </p:spPr>
      </p:sp>
      <p:sp>
        <p:nvSpPr>
          <p:cNvPr name="TextBox 4" id="4"/>
          <p:cNvSpPr txBox="true"/>
          <p:nvPr/>
        </p:nvSpPr>
        <p:spPr>
          <a:xfrm rot="0">
            <a:off x="2741618" y="3154959"/>
            <a:ext cx="12804764" cy="3503295"/>
          </a:xfrm>
          <a:prstGeom prst="rect">
            <a:avLst/>
          </a:prstGeom>
        </p:spPr>
        <p:txBody>
          <a:bodyPr anchor="t" rtlCol="false" tIns="0" lIns="0" bIns="0" rIns="0">
            <a:spAutoFit/>
          </a:bodyPr>
          <a:lstStyle/>
          <a:p>
            <a:pPr algn="ctr" marL="0" indent="0" lvl="0">
              <a:lnSpc>
                <a:spcPts val="9090"/>
              </a:lnSpc>
              <a:spcBef>
                <a:spcPct val="0"/>
              </a:spcBef>
            </a:pPr>
            <a:r>
              <a:rPr lang="en-US" b="true" sz="9000" strike="noStrike" u="none">
                <a:solidFill>
                  <a:srgbClr val="FFFFFF"/>
                </a:solidFill>
                <a:latin typeface="Poppins Medium Bold"/>
                <a:ea typeface="Poppins Medium Bold"/>
                <a:cs typeface="Poppins Medium Bold"/>
                <a:sym typeface="Poppins Medium Bold"/>
              </a:rPr>
              <a:t>WRITE AN ORIGINAL STATEMENT OR INSPIRING QUOTE</a:t>
            </a:r>
          </a:p>
        </p:txBody>
      </p:sp>
      <p:sp>
        <p:nvSpPr>
          <p:cNvPr name="TextBox 5" id="5"/>
          <p:cNvSpPr txBox="true"/>
          <p:nvPr/>
        </p:nvSpPr>
        <p:spPr>
          <a:xfrm rot="0">
            <a:off x="2741618" y="7163692"/>
            <a:ext cx="12804764" cy="2971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10B5BF"/>
                </a:solidFill>
                <a:latin typeface="Poppins Light"/>
                <a:ea typeface="Poppins Light"/>
                <a:cs typeface="Poppins Light"/>
                <a:sym typeface="Poppins Light"/>
              </a:rPr>
              <a:t>— Include a credit, citation, or supporting message</a:t>
            </a:r>
          </a:p>
        </p:txBody>
      </p:sp>
    </p:spTree>
  </p:cSld>
  <p:clrMapOvr>
    <a:masterClrMapping/>
  </p:clrMapOvr>
  <p:transition spd="fast">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197468" y="6373328"/>
            <a:ext cx="13580692" cy="0"/>
          </a:xfrm>
          <a:prstGeom prst="line">
            <a:avLst/>
          </a:prstGeom>
          <a:ln cap="rnd" w="19050">
            <a:solidFill>
              <a:srgbClr val="FFFFFF"/>
            </a:solidFill>
            <a:prstDash val="solid"/>
            <a:headEnd type="none" len="sm" w="sm"/>
            <a:tailEnd type="none" len="sm" w="sm"/>
          </a:ln>
        </p:spPr>
      </p:sp>
      <p:grpSp>
        <p:nvGrpSpPr>
          <p:cNvPr name="Group 3" id="3"/>
          <p:cNvGrpSpPr/>
          <p:nvPr/>
        </p:nvGrpSpPr>
        <p:grpSpPr>
          <a:xfrm rot="0">
            <a:off x="1123950" y="6304573"/>
            <a:ext cx="147036" cy="14703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 id="5"/>
          <p:cNvGrpSpPr/>
          <p:nvPr/>
        </p:nvGrpSpPr>
        <p:grpSpPr>
          <a:xfrm rot="0">
            <a:off x="4331848" y="6314098"/>
            <a:ext cx="147036" cy="14703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7819046" y="6304573"/>
            <a:ext cx="147036" cy="14703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0">
            <a:off x="11266418" y="6304573"/>
            <a:ext cx="147036" cy="14703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p:nvPr/>
        </p:nvGrpSpPr>
        <p:grpSpPr>
          <a:xfrm rot="0">
            <a:off x="14704642" y="6314098"/>
            <a:ext cx="147036" cy="147036"/>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13" id="13"/>
          <p:cNvSpPr/>
          <p:nvPr/>
        </p:nvSpPr>
        <p:spPr>
          <a:xfrm flipH="true" flipV="false" rot="0">
            <a:off x="7966081" y="-3699821"/>
            <a:ext cx="13638750" cy="10365450"/>
          </a:xfrm>
          <a:custGeom>
            <a:avLst/>
            <a:gdLst/>
            <a:ahLst/>
            <a:cxnLst/>
            <a:rect r="r" b="b" t="t" l="l"/>
            <a:pathLst>
              <a:path h="10365450" w="13638750">
                <a:moveTo>
                  <a:pt x="13638751" y="0"/>
                </a:moveTo>
                <a:lnTo>
                  <a:pt x="0" y="0"/>
                </a:lnTo>
                <a:lnTo>
                  <a:pt x="0" y="10365450"/>
                </a:lnTo>
                <a:lnTo>
                  <a:pt x="13638751" y="10365450"/>
                </a:lnTo>
                <a:lnTo>
                  <a:pt x="136387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4331848" y="6768010"/>
            <a:ext cx="2459408" cy="437056"/>
          </a:xfrm>
          <a:prstGeom prst="rect">
            <a:avLst/>
          </a:prstGeom>
        </p:spPr>
        <p:txBody>
          <a:bodyPr anchor="t" rtlCol="false" tIns="0" lIns="0" bIns="0" rIns="0">
            <a:spAutoFit/>
          </a:bodyPr>
          <a:lstStyle/>
          <a:p>
            <a:pPr algn="just" marL="0" indent="0" lvl="0">
              <a:lnSpc>
                <a:spcPts val="3232"/>
              </a:lnSpc>
              <a:spcBef>
                <a:spcPct val="0"/>
              </a:spcBef>
            </a:pPr>
            <a:r>
              <a:rPr lang="en-US" b="true" sz="3200" strike="noStrike" u="none">
                <a:solidFill>
                  <a:srgbClr val="10B5BF"/>
                </a:solidFill>
                <a:latin typeface="Poppins Medium Bold"/>
                <a:ea typeface="Poppins Medium Bold"/>
                <a:cs typeface="Poppins Medium Bold"/>
                <a:sym typeface="Poppins Medium Bold"/>
              </a:rPr>
              <a:t>Day 2</a:t>
            </a:r>
          </a:p>
        </p:txBody>
      </p:sp>
      <p:sp>
        <p:nvSpPr>
          <p:cNvPr name="TextBox 15" id="15"/>
          <p:cNvSpPr txBox="true"/>
          <p:nvPr/>
        </p:nvSpPr>
        <p:spPr>
          <a:xfrm rot="0">
            <a:off x="1123950" y="6768010"/>
            <a:ext cx="2459408" cy="439166"/>
          </a:xfrm>
          <a:prstGeom prst="rect">
            <a:avLst/>
          </a:prstGeom>
        </p:spPr>
        <p:txBody>
          <a:bodyPr anchor="t" rtlCol="false" tIns="0" lIns="0" bIns="0" rIns="0">
            <a:spAutoFit/>
          </a:bodyPr>
          <a:lstStyle/>
          <a:p>
            <a:pPr algn="just" marL="0" indent="0" lvl="0">
              <a:lnSpc>
                <a:spcPts val="3232"/>
              </a:lnSpc>
              <a:spcBef>
                <a:spcPct val="0"/>
              </a:spcBef>
            </a:pPr>
            <a:r>
              <a:rPr lang="en-US" b="true" sz="3200" strike="noStrike" u="none">
                <a:solidFill>
                  <a:srgbClr val="10B5BF"/>
                </a:solidFill>
                <a:latin typeface="Poppins Medium Bold"/>
                <a:ea typeface="Poppins Medium Bold"/>
                <a:cs typeface="Poppins Medium Bold"/>
                <a:sym typeface="Poppins Medium Bold"/>
              </a:rPr>
              <a:t>Day 1</a:t>
            </a:r>
          </a:p>
        </p:txBody>
      </p:sp>
      <p:sp>
        <p:nvSpPr>
          <p:cNvPr name="TextBox 16" id="16"/>
          <p:cNvSpPr txBox="true"/>
          <p:nvPr/>
        </p:nvSpPr>
        <p:spPr>
          <a:xfrm rot="0">
            <a:off x="7819046" y="6768010"/>
            <a:ext cx="2459408" cy="437056"/>
          </a:xfrm>
          <a:prstGeom prst="rect">
            <a:avLst/>
          </a:prstGeom>
        </p:spPr>
        <p:txBody>
          <a:bodyPr anchor="t" rtlCol="false" tIns="0" lIns="0" bIns="0" rIns="0">
            <a:spAutoFit/>
          </a:bodyPr>
          <a:lstStyle/>
          <a:p>
            <a:pPr algn="just" marL="0" indent="0" lvl="0">
              <a:lnSpc>
                <a:spcPts val="3232"/>
              </a:lnSpc>
              <a:spcBef>
                <a:spcPct val="0"/>
              </a:spcBef>
            </a:pPr>
            <a:r>
              <a:rPr lang="en-US" b="true" sz="3200" strike="noStrike" u="none">
                <a:solidFill>
                  <a:srgbClr val="10B5BF"/>
                </a:solidFill>
                <a:latin typeface="Poppins Medium Bold"/>
                <a:ea typeface="Poppins Medium Bold"/>
                <a:cs typeface="Poppins Medium Bold"/>
                <a:sym typeface="Poppins Medium Bold"/>
              </a:rPr>
              <a:t>Day 3</a:t>
            </a:r>
          </a:p>
        </p:txBody>
      </p:sp>
      <p:sp>
        <p:nvSpPr>
          <p:cNvPr name="TextBox 17" id="17"/>
          <p:cNvSpPr txBox="true"/>
          <p:nvPr/>
        </p:nvSpPr>
        <p:spPr>
          <a:xfrm rot="0">
            <a:off x="11266418" y="6768010"/>
            <a:ext cx="2459408" cy="437056"/>
          </a:xfrm>
          <a:prstGeom prst="rect">
            <a:avLst/>
          </a:prstGeom>
        </p:spPr>
        <p:txBody>
          <a:bodyPr anchor="t" rtlCol="false" tIns="0" lIns="0" bIns="0" rIns="0">
            <a:spAutoFit/>
          </a:bodyPr>
          <a:lstStyle/>
          <a:p>
            <a:pPr algn="just" marL="0" indent="0" lvl="0">
              <a:lnSpc>
                <a:spcPts val="3232"/>
              </a:lnSpc>
              <a:spcBef>
                <a:spcPct val="0"/>
              </a:spcBef>
            </a:pPr>
            <a:r>
              <a:rPr lang="en-US" b="true" sz="3200" strike="noStrike" u="none">
                <a:solidFill>
                  <a:srgbClr val="10B5BF"/>
                </a:solidFill>
                <a:latin typeface="Poppins Medium Bold"/>
                <a:ea typeface="Poppins Medium Bold"/>
                <a:cs typeface="Poppins Medium Bold"/>
                <a:sym typeface="Poppins Medium Bold"/>
              </a:rPr>
              <a:t>Day 4</a:t>
            </a:r>
          </a:p>
        </p:txBody>
      </p:sp>
      <p:sp>
        <p:nvSpPr>
          <p:cNvPr name="TextBox 18" id="18"/>
          <p:cNvSpPr txBox="true"/>
          <p:nvPr/>
        </p:nvSpPr>
        <p:spPr>
          <a:xfrm rot="0">
            <a:off x="14704642" y="6768010"/>
            <a:ext cx="2459408" cy="437056"/>
          </a:xfrm>
          <a:prstGeom prst="rect">
            <a:avLst/>
          </a:prstGeom>
        </p:spPr>
        <p:txBody>
          <a:bodyPr anchor="t" rtlCol="false" tIns="0" lIns="0" bIns="0" rIns="0">
            <a:spAutoFit/>
          </a:bodyPr>
          <a:lstStyle/>
          <a:p>
            <a:pPr algn="just" marL="0" indent="0" lvl="0">
              <a:lnSpc>
                <a:spcPts val="3232"/>
              </a:lnSpc>
              <a:spcBef>
                <a:spcPct val="0"/>
              </a:spcBef>
            </a:pPr>
            <a:r>
              <a:rPr lang="en-US" b="true" sz="3200" strike="noStrike" u="none">
                <a:solidFill>
                  <a:srgbClr val="10B5BF"/>
                </a:solidFill>
                <a:latin typeface="Poppins Medium Bold"/>
                <a:ea typeface="Poppins Medium Bold"/>
                <a:cs typeface="Poppins Medium Bold"/>
                <a:sym typeface="Poppins Medium Bold"/>
              </a:rPr>
              <a:t>Day 5</a:t>
            </a:r>
          </a:p>
        </p:txBody>
      </p:sp>
      <p:sp>
        <p:nvSpPr>
          <p:cNvPr name="TextBox 19" id="19"/>
          <p:cNvSpPr txBox="true"/>
          <p:nvPr/>
        </p:nvSpPr>
        <p:spPr>
          <a:xfrm rot="0">
            <a:off x="1028700" y="2792730"/>
            <a:ext cx="7125118" cy="2350770"/>
          </a:xfrm>
          <a:prstGeom prst="rect">
            <a:avLst/>
          </a:prstGeom>
        </p:spPr>
        <p:txBody>
          <a:bodyPr anchor="t" rtlCol="false" tIns="0" lIns="0" bIns="0" rIns="0">
            <a:spAutoFit/>
          </a:bodyPr>
          <a:lstStyle/>
          <a:p>
            <a:pPr algn="l" marL="0" indent="0" lvl="0">
              <a:lnSpc>
                <a:spcPts val="9090"/>
              </a:lnSpc>
              <a:spcBef>
                <a:spcPct val="0"/>
              </a:spcBef>
            </a:pPr>
            <a:r>
              <a:rPr lang="en-US" b="true" sz="9000" strike="noStrike" u="none">
                <a:solidFill>
                  <a:srgbClr val="FFFFFF"/>
                </a:solidFill>
                <a:latin typeface="Poppins Medium Bold"/>
                <a:ea typeface="Poppins Medium Bold"/>
                <a:cs typeface="Poppins Medium Bold"/>
                <a:sym typeface="Poppins Medium Bold"/>
              </a:rPr>
              <a:t>OUR PROCESS</a:t>
            </a:r>
          </a:p>
        </p:txBody>
      </p:sp>
      <p:sp>
        <p:nvSpPr>
          <p:cNvPr name="TextBox 20" id="20"/>
          <p:cNvSpPr txBox="true"/>
          <p:nvPr/>
        </p:nvSpPr>
        <p:spPr>
          <a:xfrm rot="0">
            <a:off x="1123950" y="7464142"/>
            <a:ext cx="2459408" cy="6115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name="TextBox 21" id="21"/>
          <p:cNvSpPr txBox="true"/>
          <p:nvPr/>
        </p:nvSpPr>
        <p:spPr>
          <a:xfrm rot="0">
            <a:off x="4331848" y="7464142"/>
            <a:ext cx="2459408" cy="6115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name="TextBox 22" id="22"/>
          <p:cNvSpPr txBox="true"/>
          <p:nvPr/>
        </p:nvSpPr>
        <p:spPr>
          <a:xfrm rot="0">
            <a:off x="7819046" y="7464142"/>
            <a:ext cx="2459408" cy="6115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name="TextBox 23" id="23"/>
          <p:cNvSpPr txBox="true"/>
          <p:nvPr/>
        </p:nvSpPr>
        <p:spPr>
          <a:xfrm rot="0">
            <a:off x="11306243" y="7464142"/>
            <a:ext cx="2459408" cy="6115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name="TextBox 24" id="24"/>
          <p:cNvSpPr txBox="true"/>
          <p:nvPr/>
        </p:nvSpPr>
        <p:spPr>
          <a:xfrm rot="0">
            <a:off x="14793441" y="7464142"/>
            <a:ext cx="2459408" cy="6115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Tree>
  </p:cSld>
  <p:clrMapOvr>
    <a:masterClrMapping/>
  </p:clrMapOvr>
  <p:transition spd="fast">
    <p:cover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914815"/>
            <a:ext cx="8399554" cy="1103929"/>
            <a:chOff x="0" y="0"/>
            <a:chExt cx="2282210" cy="299944"/>
          </a:xfrm>
        </p:grpSpPr>
        <p:sp>
          <p:nvSpPr>
            <p:cNvPr name="Freeform 3" id="3"/>
            <p:cNvSpPr/>
            <p:nvPr/>
          </p:nvSpPr>
          <p:spPr>
            <a:xfrm flipH="false" flipV="false" rot="0">
              <a:off x="0" y="0"/>
              <a:ext cx="2282211" cy="299944"/>
            </a:xfrm>
            <a:custGeom>
              <a:avLst/>
              <a:gdLst/>
              <a:ahLst/>
              <a:cxnLst/>
              <a:rect r="r" b="b" t="t" l="l"/>
              <a:pathLst>
                <a:path h="299944" w="2282211">
                  <a:moveTo>
                    <a:pt x="23043" y="0"/>
                  </a:moveTo>
                  <a:lnTo>
                    <a:pt x="2259168" y="0"/>
                  </a:lnTo>
                  <a:cubicBezTo>
                    <a:pt x="2271894" y="0"/>
                    <a:pt x="2282211" y="10317"/>
                    <a:pt x="2282211" y="23043"/>
                  </a:cubicBezTo>
                  <a:lnTo>
                    <a:pt x="2282211" y="276902"/>
                  </a:lnTo>
                  <a:cubicBezTo>
                    <a:pt x="2282211" y="289628"/>
                    <a:pt x="2271894" y="299944"/>
                    <a:pt x="2259168" y="299944"/>
                  </a:cubicBezTo>
                  <a:lnTo>
                    <a:pt x="23043" y="299944"/>
                  </a:lnTo>
                  <a:cubicBezTo>
                    <a:pt x="10317" y="299944"/>
                    <a:pt x="0" y="289628"/>
                    <a:pt x="0" y="276902"/>
                  </a:cubicBezTo>
                  <a:lnTo>
                    <a:pt x="0" y="23043"/>
                  </a:lnTo>
                  <a:cubicBezTo>
                    <a:pt x="0" y="10317"/>
                    <a:pt x="10317" y="0"/>
                    <a:pt x="23043" y="0"/>
                  </a:cubicBezTo>
                  <a:close/>
                </a:path>
              </a:pathLst>
            </a:custGeom>
            <a:solidFill>
              <a:srgbClr val="FFFFFF"/>
            </a:solidFill>
          </p:spPr>
        </p:sp>
        <p:sp>
          <p:nvSpPr>
            <p:cNvPr name="TextBox 4" id="4"/>
            <p:cNvSpPr txBox="true"/>
            <p:nvPr/>
          </p:nvSpPr>
          <p:spPr>
            <a:xfrm>
              <a:off x="0" y="-47625"/>
              <a:ext cx="2282210" cy="34756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7941248"/>
            <a:ext cx="8399554" cy="1103929"/>
            <a:chOff x="0" y="0"/>
            <a:chExt cx="2282210" cy="299944"/>
          </a:xfrm>
        </p:grpSpPr>
        <p:sp>
          <p:nvSpPr>
            <p:cNvPr name="Freeform 6" id="6"/>
            <p:cNvSpPr/>
            <p:nvPr/>
          </p:nvSpPr>
          <p:spPr>
            <a:xfrm flipH="false" flipV="false" rot="0">
              <a:off x="0" y="0"/>
              <a:ext cx="2282211" cy="299944"/>
            </a:xfrm>
            <a:custGeom>
              <a:avLst/>
              <a:gdLst/>
              <a:ahLst/>
              <a:cxnLst/>
              <a:rect r="r" b="b" t="t" l="l"/>
              <a:pathLst>
                <a:path h="299944" w="2282211">
                  <a:moveTo>
                    <a:pt x="23043" y="0"/>
                  </a:moveTo>
                  <a:lnTo>
                    <a:pt x="2259168" y="0"/>
                  </a:lnTo>
                  <a:cubicBezTo>
                    <a:pt x="2271894" y="0"/>
                    <a:pt x="2282211" y="10317"/>
                    <a:pt x="2282211" y="23043"/>
                  </a:cubicBezTo>
                  <a:lnTo>
                    <a:pt x="2282211" y="276902"/>
                  </a:lnTo>
                  <a:cubicBezTo>
                    <a:pt x="2282211" y="289628"/>
                    <a:pt x="2271894" y="299944"/>
                    <a:pt x="2259168" y="299944"/>
                  </a:cubicBezTo>
                  <a:lnTo>
                    <a:pt x="23043" y="299944"/>
                  </a:lnTo>
                  <a:cubicBezTo>
                    <a:pt x="10317" y="299944"/>
                    <a:pt x="0" y="289628"/>
                    <a:pt x="0" y="276902"/>
                  </a:cubicBezTo>
                  <a:lnTo>
                    <a:pt x="0" y="23043"/>
                  </a:lnTo>
                  <a:cubicBezTo>
                    <a:pt x="0" y="10317"/>
                    <a:pt x="10317" y="0"/>
                    <a:pt x="23043" y="0"/>
                  </a:cubicBezTo>
                  <a:close/>
                </a:path>
              </a:pathLst>
            </a:custGeom>
            <a:solidFill>
              <a:srgbClr val="000000">
                <a:alpha val="0"/>
              </a:srgbClr>
            </a:solidFill>
            <a:ln w="19050" cap="rnd">
              <a:solidFill>
                <a:srgbClr val="FFFFFF"/>
              </a:solidFill>
              <a:prstDash val="solid"/>
              <a:round/>
            </a:ln>
          </p:spPr>
        </p:sp>
        <p:sp>
          <p:nvSpPr>
            <p:cNvPr name="TextBox 7" id="7"/>
            <p:cNvSpPr txBox="true"/>
            <p:nvPr/>
          </p:nvSpPr>
          <p:spPr>
            <a:xfrm>
              <a:off x="0" y="-47625"/>
              <a:ext cx="2282210" cy="347569"/>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028700" y="6599193"/>
            <a:ext cx="8399554" cy="1103929"/>
            <a:chOff x="0" y="0"/>
            <a:chExt cx="2282210" cy="299944"/>
          </a:xfrm>
        </p:grpSpPr>
        <p:sp>
          <p:nvSpPr>
            <p:cNvPr name="Freeform 9" id="9"/>
            <p:cNvSpPr/>
            <p:nvPr/>
          </p:nvSpPr>
          <p:spPr>
            <a:xfrm flipH="false" flipV="false" rot="0">
              <a:off x="0" y="0"/>
              <a:ext cx="2282211" cy="299944"/>
            </a:xfrm>
            <a:custGeom>
              <a:avLst/>
              <a:gdLst/>
              <a:ahLst/>
              <a:cxnLst/>
              <a:rect r="r" b="b" t="t" l="l"/>
              <a:pathLst>
                <a:path h="299944" w="2282211">
                  <a:moveTo>
                    <a:pt x="23043" y="0"/>
                  </a:moveTo>
                  <a:lnTo>
                    <a:pt x="2259168" y="0"/>
                  </a:lnTo>
                  <a:cubicBezTo>
                    <a:pt x="2271894" y="0"/>
                    <a:pt x="2282211" y="10317"/>
                    <a:pt x="2282211" y="23043"/>
                  </a:cubicBezTo>
                  <a:lnTo>
                    <a:pt x="2282211" y="276902"/>
                  </a:lnTo>
                  <a:cubicBezTo>
                    <a:pt x="2282211" y="289628"/>
                    <a:pt x="2271894" y="299944"/>
                    <a:pt x="2259168" y="299944"/>
                  </a:cubicBezTo>
                  <a:lnTo>
                    <a:pt x="23043" y="299944"/>
                  </a:lnTo>
                  <a:cubicBezTo>
                    <a:pt x="10317" y="299944"/>
                    <a:pt x="0" y="289628"/>
                    <a:pt x="0" y="276902"/>
                  </a:cubicBezTo>
                  <a:lnTo>
                    <a:pt x="0" y="23043"/>
                  </a:lnTo>
                  <a:cubicBezTo>
                    <a:pt x="0" y="10317"/>
                    <a:pt x="10317" y="0"/>
                    <a:pt x="23043" y="0"/>
                  </a:cubicBezTo>
                  <a:close/>
                </a:path>
              </a:pathLst>
            </a:custGeom>
            <a:solidFill>
              <a:srgbClr val="10B5BF"/>
            </a:solidFill>
          </p:spPr>
        </p:sp>
        <p:sp>
          <p:nvSpPr>
            <p:cNvPr name="TextBox 10" id="10"/>
            <p:cNvSpPr txBox="true"/>
            <p:nvPr/>
          </p:nvSpPr>
          <p:spPr>
            <a:xfrm>
              <a:off x="0" y="-47625"/>
              <a:ext cx="2282210" cy="347569"/>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028700" y="2105025"/>
            <a:ext cx="9590960" cy="1266865"/>
          </a:xfrm>
          <a:prstGeom prst="rect">
            <a:avLst/>
          </a:prstGeom>
        </p:spPr>
        <p:txBody>
          <a:bodyPr anchor="t" rtlCol="false" tIns="0" lIns="0" bIns="0" rIns="0">
            <a:spAutoFit/>
          </a:bodyPr>
          <a:lstStyle/>
          <a:p>
            <a:pPr algn="l">
              <a:lnSpc>
                <a:spcPts val="9570"/>
              </a:lnSpc>
            </a:pPr>
            <a:r>
              <a:rPr lang="en-US" b="true" sz="9475">
                <a:solidFill>
                  <a:srgbClr val="FFFFFF"/>
                </a:solidFill>
                <a:latin typeface="Poppins Medium Bold"/>
                <a:ea typeface="Poppins Medium Bold"/>
                <a:cs typeface="Poppins Medium Bold"/>
                <a:sym typeface="Poppins Medium Bold"/>
              </a:rPr>
              <a:t>GET IN TOUCH</a:t>
            </a:r>
          </a:p>
        </p:txBody>
      </p:sp>
      <p:sp>
        <p:nvSpPr>
          <p:cNvPr name="TextBox 12" id="12"/>
          <p:cNvSpPr txBox="true"/>
          <p:nvPr/>
        </p:nvSpPr>
        <p:spPr>
          <a:xfrm rot="0">
            <a:off x="4009367" y="4255109"/>
            <a:ext cx="4946730" cy="297180"/>
          </a:xfrm>
          <a:prstGeom prst="rect">
            <a:avLst/>
          </a:prstGeom>
        </p:spPr>
        <p:txBody>
          <a:bodyPr anchor="t" rtlCol="false" tIns="0" lIns="0" bIns="0" rIns="0">
            <a:spAutoFit/>
          </a:bodyPr>
          <a:lstStyle/>
          <a:p>
            <a:pPr algn="ctr">
              <a:lnSpc>
                <a:spcPts val="2520"/>
              </a:lnSpc>
            </a:pPr>
            <a:r>
              <a:rPr lang="en-US" sz="1800">
                <a:solidFill>
                  <a:srgbClr val="000000"/>
                </a:solidFill>
                <a:latin typeface="Poppins Light"/>
                <a:ea typeface="Poppins Light"/>
                <a:cs typeface="Poppins Light"/>
                <a:sym typeface="Poppins Light"/>
              </a:rPr>
              <a:t>www.reallygreatsite.com</a:t>
            </a:r>
          </a:p>
        </p:txBody>
      </p:sp>
      <p:sp>
        <p:nvSpPr>
          <p:cNvPr name="TextBox 13" id="13"/>
          <p:cNvSpPr txBox="true"/>
          <p:nvPr/>
        </p:nvSpPr>
        <p:spPr>
          <a:xfrm rot="0">
            <a:off x="4009367" y="6942093"/>
            <a:ext cx="4946730" cy="297180"/>
          </a:xfrm>
          <a:prstGeom prst="rect">
            <a:avLst/>
          </a:prstGeom>
        </p:spPr>
        <p:txBody>
          <a:bodyPr anchor="t" rtlCol="false" tIns="0" lIns="0" bIns="0" rIns="0">
            <a:spAutoFit/>
          </a:bodyPr>
          <a:lstStyle/>
          <a:p>
            <a:pPr algn="ctr">
              <a:lnSpc>
                <a:spcPts val="2520"/>
              </a:lnSpc>
            </a:pPr>
            <a:r>
              <a:rPr lang="en-US" sz="1800">
                <a:solidFill>
                  <a:srgbClr val="FFFFFF"/>
                </a:solidFill>
                <a:latin typeface="Poppins Light"/>
                <a:ea typeface="Poppins Light"/>
                <a:cs typeface="Poppins Light"/>
                <a:sym typeface="Poppins Light"/>
              </a:rPr>
              <a:t>hello@reallygreatsite.com</a:t>
            </a:r>
          </a:p>
        </p:txBody>
      </p:sp>
      <p:sp>
        <p:nvSpPr>
          <p:cNvPr name="TextBox 14" id="14"/>
          <p:cNvSpPr txBox="true"/>
          <p:nvPr/>
        </p:nvSpPr>
        <p:spPr>
          <a:xfrm rot="0">
            <a:off x="4009367" y="8281854"/>
            <a:ext cx="4946730" cy="297180"/>
          </a:xfrm>
          <a:prstGeom prst="rect">
            <a:avLst/>
          </a:prstGeom>
        </p:spPr>
        <p:txBody>
          <a:bodyPr anchor="t" rtlCol="false" tIns="0" lIns="0" bIns="0" rIns="0">
            <a:spAutoFit/>
          </a:bodyPr>
          <a:lstStyle/>
          <a:p>
            <a:pPr algn="ctr">
              <a:lnSpc>
                <a:spcPts val="2520"/>
              </a:lnSpc>
            </a:pPr>
            <a:r>
              <a:rPr lang="en-US" sz="1800">
                <a:solidFill>
                  <a:srgbClr val="10B5BF"/>
                </a:solidFill>
                <a:latin typeface="Poppins Light"/>
                <a:ea typeface="Poppins Light"/>
                <a:cs typeface="Poppins Light"/>
                <a:sym typeface="Poppins Light"/>
              </a:rPr>
              <a:t>123-456-7890</a:t>
            </a:r>
          </a:p>
        </p:txBody>
      </p:sp>
      <p:sp>
        <p:nvSpPr>
          <p:cNvPr name="TextBox 15" id="15"/>
          <p:cNvSpPr txBox="true"/>
          <p:nvPr/>
        </p:nvSpPr>
        <p:spPr>
          <a:xfrm rot="0">
            <a:off x="1098099" y="4134283"/>
            <a:ext cx="2611341" cy="547370"/>
          </a:xfrm>
          <a:prstGeom prst="rect">
            <a:avLst/>
          </a:prstGeom>
        </p:spPr>
        <p:txBody>
          <a:bodyPr anchor="t" rtlCol="false" tIns="0" lIns="0" bIns="0" rIns="0">
            <a:spAutoFit/>
          </a:bodyPr>
          <a:lstStyle/>
          <a:p>
            <a:pPr algn="ctr">
              <a:lnSpc>
                <a:spcPts val="4480"/>
              </a:lnSpc>
            </a:pPr>
            <a:r>
              <a:rPr lang="en-US" b="true" sz="3200">
                <a:solidFill>
                  <a:srgbClr val="10B5BF"/>
                </a:solidFill>
                <a:latin typeface="Poppins Medium Bold"/>
                <a:ea typeface="Poppins Medium Bold"/>
                <a:cs typeface="Poppins Medium Bold"/>
                <a:sym typeface="Poppins Medium Bold"/>
              </a:rPr>
              <a:t>Website</a:t>
            </a:r>
          </a:p>
        </p:txBody>
      </p:sp>
      <p:sp>
        <p:nvSpPr>
          <p:cNvPr name="TextBox 16" id="16"/>
          <p:cNvSpPr txBox="true"/>
          <p:nvPr/>
        </p:nvSpPr>
        <p:spPr>
          <a:xfrm rot="0">
            <a:off x="1165935" y="6839613"/>
            <a:ext cx="2611341" cy="547370"/>
          </a:xfrm>
          <a:prstGeom prst="rect">
            <a:avLst/>
          </a:prstGeom>
        </p:spPr>
        <p:txBody>
          <a:bodyPr anchor="t" rtlCol="false" tIns="0" lIns="0" bIns="0" rIns="0">
            <a:spAutoFit/>
          </a:bodyPr>
          <a:lstStyle/>
          <a:p>
            <a:pPr algn="ctr">
              <a:lnSpc>
                <a:spcPts val="4480"/>
              </a:lnSpc>
            </a:pPr>
            <a:r>
              <a:rPr lang="en-US" b="true" sz="3200">
                <a:solidFill>
                  <a:srgbClr val="FFFFFF"/>
                </a:solidFill>
                <a:latin typeface="Poppins Medium Bold"/>
                <a:ea typeface="Poppins Medium Bold"/>
                <a:cs typeface="Poppins Medium Bold"/>
                <a:sym typeface="Poppins Medium Bold"/>
              </a:rPr>
              <a:t>Email</a:t>
            </a:r>
          </a:p>
        </p:txBody>
      </p:sp>
      <p:sp>
        <p:nvSpPr>
          <p:cNvPr name="TextBox 17" id="17"/>
          <p:cNvSpPr txBox="true"/>
          <p:nvPr/>
        </p:nvSpPr>
        <p:spPr>
          <a:xfrm rot="0">
            <a:off x="1165935" y="8179373"/>
            <a:ext cx="2611341" cy="547370"/>
          </a:xfrm>
          <a:prstGeom prst="rect">
            <a:avLst/>
          </a:prstGeom>
        </p:spPr>
        <p:txBody>
          <a:bodyPr anchor="t" rtlCol="false" tIns="0" lIns="0" bIns="0" rIns="0">
            <a:spAutoFit/>
          </a:bodyPr>
          <a:lstStyle/>
          <a:p>
            <a:pPr algn="ctr">
              <a:lnSpc>
                <a:spcPts val="4480"/>
              </a:lnSpc>
            </a:pPr>
            <a:r>
              <a:rPr lang="en-US" b="true" sz="3200">
                <a:solidFill>
                  <a:srgbClr val="10B5BF"/>
                </a:solidFill>
                <a:latin typeface="Poppins Medium Bold"/>
                <a:ea typeface="Poppins Medium Bold"/>
                <a:cs typeface="Poppins Medium Bold"/>
                <a:sym typeface="Poppins Medium Bold"/>
              </a:rPr>
              <a:t>Phone</a:t>
            </a:r>
          </a:p>
        </p:txBody>
      </p:sp>
      <p:grpSp>
        <p:nvGrpSpPr>
          <p:cNvPr name="Group 18" id="18"/>
          <p:cNvGrpSpPr/>
          <p:nvPr/>
        </p:nvGrpSpPr>
        <p:grpSpPr>
          <a:xfrm rot="0">
            <a:off x="1028700" y="5257139"/>
            <a:ext cx="8399554" cy="1103929"/>
            <a:chOff x="0" y="0"/>
            <a:chExt cx="2282210" cy="299944"/>
          </a:xfrm>
        </p:grpSpPr>
        <p:sp>
          <p:nvSpPr>
            <p:cNvPr name="Freeform 19" id="19"/>
            <p:cNvSpPr/>
            <p:nvPr/>
          </p:nvSpPr>
          <p:spPr>
            <a:xfrm flipH="false" flipV="false" rot="0">
              <a:off x="0" y="0"/>
              <a:ext cx="2282211" cy="299944"/>
            </a:xfrm>
            <a:custGeom>
              <a:avLst/>
              <a:gdLst/>
              <a:ahLst/>
              <a:cxnLst/>
              <a:rect r="r" b="b" t="t" l="l"/>
              <a:pathLst>
                <a:path h="299944" w="2282211">
                  <a:moveTo>
                    <a:pt x="23043" y="0"/>
                  </a:moveTo>
                  <a:lnTo>
                    <a:pt x="2259168" y="0"/>
                  </a:lnTo>
                  <a:cubicBezTo>
                    <a:pt x="2271894" y="0"/>
                    <a:pt x="2282211" y="10317"/>
                    <a:pt x="2282211" y="23043"/>
                  </a:cubicBezTo>
                  <a:lnTo>
                    <a:pt x="2282211" y="276902"/>
                  </a:lnTo>
                  <a:cubicBezTo>
                    <a:pt x="2282211" y="289628"/>
                    <a:pt x="2271894" y="299944"/>
                    <a:pt x="2259168" y="299944"/>
                  </a:cubicBezTo>
                  <a:lnTo>
                    <a:pt x="23043" y="299944"/>
                  </a:lnTo>
                  <a:cubicBezTo>
                    <a:pt x="10317" y="299944"/>
                    <a:pt x="0" y="289628"/>
                    <a:pt x="0" y="276902"/>
                  </a:cubicBezTo>
                  <a:lnTo>
                    <a:pt x="0" y="23043"/>
                  </a:lnTo>
                  <a:cubicBezTo>
                    <a:pt x="0" y="10317"/>
                    <a:pt x="10317" y="0"/>
                    <a:pt x="23043" y="0"/>
                  </a:cubicBezTo>
                  <a:close/>
                </a:path>
              </a:pathLst>
            </a:custGeom>
            <a:solidFill>
              <a:srgbClr val="000000">
                <a:alpha val="0"/>
              </a:srgbClr>
            </a:solidFill>
            <a:ln w="19050" cap="rnd">
              <a:solidFill>
                <a:srgbClr val="10B5BF"/>
              </a:solidFill>
              <a:prstDash val="solid"/>
              <a:round/>
            </a:ln>
          </p:spPr>
        </p:sp>
        <p:sp>
          <p:nvSpPr>
            <p:cNvPr name="TextBox 20" id="20"/>
            <p:cNvSpPr txBox="true"/>
            <p:nvPr/>
          </p:nvSpPr>
          <p:spPr>
            <a:xfrm>
              <a:off x="0" y="-47625"/>
              <a:ext cx="2282210" cy="347569"/>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1165935" y="5497558"/>
            <a:ext cx="2611341" cy="547370"/>
          </a:xfrm>
          <a:prstGeom prst="rect">
            <a:avLst/>
          </a:prstGeom>
        </p:spPr>
        <p:txBody>
          <a:bodyPr anchor="t" rtlCol="false" tIns="0" lIns="0" bIns="0" rIns="0">
            <a:spAutoFit/>
          </a:bodyPr>
          <a:lstStyle/>
          <a:p>
            <a:pPr algn="ctr">
              <a:lnSpc>
                <a:spcPts val="4480"/>
              </a:lnSpc>
            </a:pPr>
            <a:r>
              <a:rPr lang="en-US" b="true" sz="3200">
                <a:solidFill>
                  <a:srgbClr val="FFFFFF"/>
                </a:solidFill>
                <a:latin typeface="Poppins Medium Bold"/>
                <a:ea typeface="Poppins Medium Bold"/>
                <a:cs typeface="Poppins Medium Bold"/>
                <a:sym typeface="Poppins Medium Bold"/>
              </a:rPr>
              <a:t>Address</a:t>
            </a:r>
          </a:p>
        </p:txBody>
      </p:sp>
      <p:sp>
        <p:nvSpPr>
          <p:cNvPr name="TextBox 22" id="22"/>
          <p:cNvSpPr txBox="true"/>
          <p:nvPr/>
        </p:nvSpPr>
        <p:spPr>
          <a:xfrm rot="0">
            <a:off x="3821465" y="5600039"/>
            <a:ext cx="5322535" cy="297180"/>
          </a:xfrm>
          <a:prstGeom prst="rect">
            <a:avLst/>
          </a:prstGeom>
        </p:spPr>
        <p:txBody>
          <a:bodyPr anchor="t" rtlCol="false" tIns="0" lIns="0" bIns="0" rIns="0">
            <a:spAutoFit/>
          </a:bodyPr>
          <a:lstStyle/>
          <a:p>
            <a:pPr algn="ctr" marL="0" indent="0" lvl="0">
              <a:lnSpc>
                <a:spcPts val="2520"/>
              </a:lnSpc>
              <a:spcBef>
                <a:spcPct val="0"/>
              </a:spcBef>
            </a:pPr>
            <a:r>
              <a:rPr lang="en-US" sz="1800" u="none">
                <a:solidFill>
                  <a:srgbClr val="FFFFFF"/>
                </a:solidFill>
                <a:latin typeface="Poppins Light"/>
                <a:ea typeface="Poppins Light"/>
                <a:cs typeface="Poppins Light"/>
                <a:sym typeface="Poppins Light"/>
              </a:rPr>
              <a:t>123 Anywhere St., Any City,ST 12345</a:t>
            </a:r>
          </a:p>
        </p:txBody>
      </p:sp>
      <p:sp>
        <p:nvSpPr>
          <p:cNvPr name="Freeform 23" id="23"/>
          <p:cNvSpPr/>
          <p:nvPr/>
        </p:nvSpPr>
        <p:spPr>
          <a:xfrm flipH="true" flipV="true" rot="0">
            <a:off x="11667759" y="2804956"/>
            <a:ext cx="8852661" cy="6772286"/>
          </a:xfrm>
          <a:custGeom>
            <a:avLst/>
            <a:gdLst/>
            <a:ahLst/>
            <a:cxnLst/>
            <a:rect r="r" b="b" t="t" l="l"/>
            <a:pathLst>
              <a:path h="6772286" w="8852661">
                <a:moveTo>
                  <a:pt x="8852661" y="6772286"/>
                </a:moveTo>
                <a:lnTo>
                  <a:pt x="0" y="6772286"/>
                </a:lnTo>
                <a:lnTo>
                  <a:pt x="0" y="0"/>
                </a:lnTo>
                <a:lnTo>
                  <a:pt x="8852661" y="0"/>
                </a:lnTo>
                <a:lnTo>
                  <a:pt x="8852661" y="6772286"/>
                </a:lnTo>
                <a:close/>
              </a:path>
            </a:pathLst>
          </a:custGeom>
          <a:blipFill>
            <a:blip r:embed="rId2"/>
            <a:stretch>
              <a:fillRect l="0" t="0" r="0" b="0"/>
            </a:stretch>
          </a:blipFill>
        </p:spPr>
      </p:sp>
      <p:sp>
        <p:nvSpPr>
          <p:cNvPr name="Freeform 24" id="24"/>
          <p:cNvSpPr/>
          <p:nvPr/>
        </p:nvSpPr>
        <p:spPr>
          <a:xfrm flipH="false" flipV="false" rot="0">
            <a:off x="7350761" y="-1000419"/>
            <a:ext cx="4154987" cy="3448639"/>
          </a:xfrm>
          <a:custGeom>
            <a:avLst/>
            <a:gdLst/>
            <a:ahLst/>
            <a:cxnLst/>
            <a:rect r="r" b="b" t="t" l="l"/>
            <a:pathLst>
              <a:path h="3448639" w="4154987">
                <a:moveTo>
                  <a:pt x="0" y="0"/>
                </a:moveTo>
                <a:lnTo>
                  <a:pt x="4154987" y="0"/>
                </a:lnTo>
                <a:lnTo>
                  <a:pt x="4154987" y="3448638"/>
                </a:lnTo>
                <a:lnTo>
                  <a:pt x="0" y="3448638"/>
                </a:lnTo>
                <a:lnTo>
                  <a:pt x="0" y="0"/>
                </a:lnTo>
                <a:close/>
              </a:path>
            </a:pathLst>
          </a:custGeom>
          <a:blipFill>
            <a:blip r:embed="rId3"/>
            <a:stretch>
              <a:fillRect l="0" t="0" r="0" b="0"/>
            </a:stretch>
          </a:blipFill>
        </p:spPr>
      </p:sp>
    </p:spTree>
  </p:cSld>
  <p:clrMapOvr>
    <a:masterClrMapping/>
  </p:clrMapOvr>
  <p:transition spd="fast">
    <p:cover dir="u"/>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74218" y="2285896"/>
            <a:ext cx="5097641" cy="7400322"/>
            <a:chOff x="0" y="0"/>
            <a:chExt cx="1342589" cy="1949056"/>
          </a:xfrm>
        </p:grpSpPr>
        <p:sp>
          <p:nvSpPr>
            <p:cNvPr name="Freeform 3" id="3"/>
            <p:cNvSpPr/>
            <p:nvPr/>
          </p:nvSpPr>
          <p:spPr>
            <a:xfrm flipH="false" flipV="false" rot="0">
              <a:off x="0" y="0"/>
              <a:ext cx="1342589" cy="1949056"/>
            </a:xfrm>
            <a:custGeom>
              <a:avLst/>
              <a:gdLst/>
              <a:ahLst/>
              <a:cxnLst/>
              <a:rect r="r" b="b" t="t" l="l"/>
              <a:pathLst>
                <a:path h="1949056" w="1342589">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p:spPr>
        </p:sp>
        <p:sp>
          <p:nvSpPr>
            <p:cNvPr name="TextBox 4" id="4"/>
            <p:cNvSpPr txBox="true"/>
            <p:nvPr/>
          </p:nvSpPr>
          <p:spPr>
            <a:xfrm>
              <a:off x="0" y="-19050"/>
              <a:ext cx="1342589" cy="1968106"/>
            </a:xfrm>
            <a:prstGeom prst="rect">
              <a:avLst/>
            </a:prstGeom>
          </p:spPr>
          <p:txBody>
            <a:bodyPr anchor="ctr" rtlCol="false" tIns="50800" lIns="50800" bIns="50800" rIns="50800"/>
            <a:lstStyle/>
            <a:p>
              <a:pPr algn="ctr">
                <a:lnSpc>
                  <a:spcPts val="2465"/>
                </a:lnSpc>
              </a:pPr>
            </a:p>
          </p:txBody>
        </p:sp>
      </p:grpSp>
      <p:grpSp>
        <p:nvGrpSpPr>
          <p:cNvPr name="Group 5" id="5"/>
          <p:cNvGrpSpPr/>
          <p:nvPr/>
        </p:nvGrpSpPr>
        <p:grpSpPr>
          <a:xfrm rot="0">
            <a:off x="6109984" y="2285896"/>
            <a:ext cx="11512980" cy="7400322"/>
            <a:chOff x="0" y="0"/>
            <a:chExt cx="3032225" cy="1949056"/>
          </a:xfrm>
        </p:grpSpPr>
        <p:sp>
          <p:nvSpPr>
            <p:cNvPr name="Freeform 6" id="6"/>
            <p:cNvSpPr/>
            <p:nvPr/>
          </p:nvSpPr>
          <p:spPr>
            <a:xfrm flipH="false" flipV="false" rot="0">
              <a:off x="0" y="0"/>
              <a:ext cx="3032225" cy="1949056"/>
            </a:xfrm>
            <a:custGeom>
              <a:avLst/>
              <a:gdLst/>
              <a:ahLst/>
              <a:cxnLst/>
              <a:rect r="r" b="b" t="t" l="l"/>
              <a:pathLst>
                <a:path h="1949056" w="3032225">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p:spPr>
        </p:sp>
        <p:sp>
          <p:nvSpPr>
            <p:cNvPr name="TextBox 7" id="7"/>
            <p:cNvSpPr txBox="true"/>
            <p:nvPr/>
          </p:nvSpPr>
          <p:spPr>
            <a:xfrm>
              <a:off x="0" y="-19050"/>
              <a:ext cx="3032225" cy="1968106"/>
            </a:xfrm>
            <a:prstGeom prst="rect">
              <a:avLst/>
            </a:prstGeom>
          </p:spPr>
          <p:txBody>
            <a:bodyPr anchor="ctr" rtlCol="false" tIns="50800" lIns="50800" bIns="50800" rIns="50800"/>
            <a:lstStyle/>
            <a:p>
              <a:pPr algn="ctr">
                <a:lnSpc>
                  <a:spcPts val="2465"/>
                </a:lnSpc>
              </a:pPr>
            </a:p>
          </p:txBody>
        </p:sp>
      </p:grpSp>
      <p:grpSp>
        <p:nvGrpSpPr>
          <p:cNvPr name="Group 8" id="8"/>
          <p:cNvGrpSpPr/>
          <p:nvPr/>
        </p:nvGrpSpPr>
        <p:grpSpPr>
          <a:xfrm rot="0">
            <a:off x="1139005" y="2566614"/>
            <a:ext cx="4368067" cy="647237"/>
            <a:chOff x="0" y="0"/>
            <a:chExt cx="1150437" cy="170466"/>
          </a:xfrm>
        </p:grpSpPr>
        <p:sp>
          <p:nvSpPr>
            <p:cNvPr name="Freeform 9" id="9"/>
            <p:cNvSpPr/>
            <p:nvPr/>
          </p:nvSpPr>
          <p:spPr>
            <a:xfrm flipH="false" flipV="false" rot="0">
              <a:off x="0" y="0"/>
              <a:ext cx="1150437" cy="170466"/>
            </a:xfrm>
            <a:custGeom>
              <a:avLst/>
              <a:gdLst/>
              <a:ahLst/>
              <a:cxnLst/>
              <a:rect r="r" b="b" t="t" l="l"/>
              <a:pathLst>
                <a:path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10B5BF"/>
              </a:solidFill>
              <a:prstDash val="solid"/>
              <a:miter/>
            </a:ln>
          </p:spPr>
        </p:sp>
        <p:sp>
          <p:nvSpPr>
            <p:cNvPr name="TextBox 10" id="10"/>
            <p:cNvSpPr txBox="true"/>
            <p:nvPr/>
          </p:nvSpPr>
          <p:spPr>
            <a:xfrm>
              <a:off x="0" y="-19050"/>
              <a:ext cx="1150437" cy="189516"/>
            </a:xfrm>
            <a:prstGeom prst="rect">
              <a:avLst/>
            </a:prstGeom>
          </p:spPr>
          <p:txBody>
            <a:bodyPr anchor="ctr" rtlCol="false" tIns="50800" lIns="50800" bIns="50800" rIns="50800"/>
            <a:lstStyle/>
            <a:p>
              <a:pPr algn="ctr">
                <a:lnSpc>
                  <a:spcPts val="2465"/>
                </a:lnSpc>
              </a:pPr>
            </a:p>
          </p:txBody>
        </p:sp>
      </p:grpSp>
      <p:grpSp>
        <p:nvGrpSpPr>
          <p:cNvPr name="Group 11" id="11"/>
          <p:cNvGrpSpPr/>
          <p:nvPr/>
        </p:nvGrpSpPr>
        <p:grpSpPr>
          <a:xfrm rot="0">
            <a:off x="9682440" y="2566614"/>
            <a:ext cx="4368067" cy="647237"/>
            <a:chOff x="0" y="0"/>
            <a:chExt cx="1150437" cy="170466"/>
          </a:xfrm>
        </p:grpSpPr>
        <p:sp>
          <p:nvSpPr>
            <p:cNvPr name="Freeform 12" id="12"/>
            <p:cNvSpPr/>
            <p:nvPr/>
          </p:nvSpPr>
          <p:spPr>
            <a:xfrm flipH="false" flipV="false" rot="0">
              <a:off x="0" y="0"/>
              <a:ext cx="1150437" cy="170466"/>
            </a:xfrm>
            <a:custGeom>
              <a:avLst/>
              <a:gdLst/>
              <a:ahLst/>
              <a:cxnLst/>
              <a:rect r="r" b="b" t="t" l="l"/>
              <a:pathLst>
                <a:path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10B5BF"/>
              </a:solidFill>
              <a:prstDash val="solid"/>
              <a:miter/>
            </a:ln>
          </p:spPr>
        </p:sp>
        <p:sp>
          <p:nvSpPr>
            <p:cNvPr name="TextBox 13" id="13"/>
            <p:cNvSpPr txBox="true"/>
            <p:nvPr/>
          </p:nvSpPr>
          <p:spPr>
            <a:xfrm>
              <a:off x="0" y="-19050"/>
              <a:ext cx="1150437" cy="189516"/>
            </a:xfrm>
            <a:prstGeom prst="rect">
              <a:avLst/>
            </a:prstGeom>
          </p:spPr>
          <p:txBody>
            <a:bodyPr anchor="ctr" rtlCol="false" tIns="50800" lIns="50800" bIns="50800" rIns="50800"/>
            <a:lstStyle/>
            <a:p>
              <a:pPr algn="ctr">
                <a:lnSpc>
                  <a:spcPts val="2465"/>
                </a:lnSpc>
              </a:pPr>
            </a:p>
          </p:txBody>
        </p:sp>
      </p:grpSp>
      <p:grpSp>
        <p:nvGrpSpPr>
          <p:cNvPr name="Group 14" id="14"/>
          <p:cNvGrpSpPr/>
          <p:nvPr/>
        </p:nvGrpSpPr>
        <p:grpSpPr>
          <a:xfrm rot="0">
            <a:off x="1139005" y="7201013"/>
            <a:ext cx="4368067" cy="647237"/>
            <a:chOff x="0" y="0"/>
            <a:chExt cx="1150437" cy="170466"/>
          </a:xfrm>
        </p:grpSpPr>
        <p:sp>
          <p:nvSpPr>
            <p:cNvPr name="Freeform 15" id="15"/>
            <p:cNvSpPr/>
            <p:nvPr/>
          </p:nvSpPr>
          <p:spPr>
            <a:xfrm flipH="false" flipV="false" rot="0">
              <a:off x="0" y="0"/>
              <a:ext cx="1150437" cy="170466"/>
            </a:xfrm>
            <a:custGeom>
              <a:avLst/>
              <a:gdLst/>
              <a:ahLst/>
              <a:cxnLst/>
              <a:rect r="r" b="b" t="t" l="l"/>
              <a:pathLst>
                <a:path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w="19050" cap="sq">
              <a:solidFill>
                <a:srgbClr val="10B5BF"/>
              </a:solidFill>
              <a:prstDash val="solid"/>
              <a:miter/>
            </a:ln>
          </p:spPr>
        </p:sp>
        <p:sp>
          <p:nvSpPr>
            <p:cNvPr name="TextBox 16" id="16"/>
            <p:cNvSpPr txBox="true"/>
            <p:nvPr/>
          </p:nvSpPr>
          <p:spPr>
            <a:xfrm>
              <a:off x="0" y="-19050"/>
              <a:ext cx="1150437" cy="189516"/>
            </a:xfrm>
            <a:prstGeom prst="rect">
              <a:avLst/>
            </a:prstGeom>
          </p:spPr>
          <p:txBody>
            <a:bodyPr anchor="ctr" rtlCol="false" tIns="50800" lIns="50800" bIns="50800" rIns="50800"/>
            <a:lstStyle/>
            <a:p>
              <a:pPr algn="ctr">
                <a:lnSpc>
                  <a:spcPts val="2465"/>
                </a:lnSpc>
              </a:pPr>
            </a:p>
          </p:txBody>
        </p:sp>
      </p:grpSp>
      <p:grpSp>
        <p:nvGrpSpPr>
          <p:cNvPr name="Group 17" id="17"/>
          <p:cNvGrpSpPr/>
          <p:nvPr/>
        </p:nvGrpSpPr>
        <p:grpSpPr>
          <a:xfrm rot="0">
            <a:off x="1068743" y="8114950"/>
            <a:ext cx="754204" cy="75420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000000"/>
            </a:solidFill>
          </p:spPr>
        </p:sp>
        <p:sp>
          <p:nvSpPr>
            <p:cNvPr name="TextBox 19" id="19"/>
            <p:cNvSpPr txBox="true"/>
            <p:nvPr/>
          </p:nvSpPr>
          <p:spPr>
            <a:xfrm>
              <a:off x="0" y="-19050"/>
              <a:ext cx="812800" cy="831850"/>
            </a:xfrm>
            <a:prstGeom prst="rect">
              <a:avLst/>
            </a:prstGeom>
          </p:spPr>
          <p:txBody>
            <a:bodyPr anchor="ctr" rtlCol="false" tIns="50800" lIns="50800" bIns="50800" rIns="50800"/>
            <a:lstStyle/>
            <a:p>
              <a:pPr algn="ctr">
                <a:lnSpc>
                  <a:spcPts val="2465"/>
                </a:lnSpc>
              </a:pPr>
            </a:p>
          </p:txBody>
        </p:sp>
      </p:grpSp>
      <p:grpSp>
        <p:nvGrpSpPr>
          <p:cNvPr name="Group 20" id="20"/>
          <p:cNvGrpSpPr/>
          <p:nvPr/>
        </p:nvGrpSpPr>
        <p:grpSpPr>
          <a:xfrm rot="0">
            <a:off x="2002306" y="8114950"/>
            <a:ext cx="754204" cy="75420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FFFFF"/>
            </a:solidFill>
          </p:spPr>
        </p:sp>
        <p:sp>
          <p:nvSpPr>
            <p:cNvPr name="TextBox 22" id="22"/>
            <p:cNvSpPr txBox="true"/>
            <p:nvPr/>
          </p:nvSpPr>
          <p:spPr>
            <a:xfrm>
              <a:off x="0" y="-19050"/>
              <a:ext cx="812800" cy="831850"/>
            </a:xfrm>
            <a:prstGeom prst="rect">
              <a:avLst/>
            </a:prstGeom>
          </p:spPr>
          <p:txBody>
            <a:bodyPr anchor="ctr" rtlCol="false" tIns="50800" lIns="50800" bIns="50800" rIns="50800"/>
            <a:lstStyle/>
            <a:p>
              <a:pPr algn="ctr">
                <a:lnSpc>
                  <a:spcPts val="2465"/>
                </a:lnSpc>
              </a:pPr>
            </a:p>
          </p:txBody>
        </p:sp>
      </p:grpSp>
      <p:grpSp>
        <p:nvGrpSpPr>
          <p:cNvPr name="Group 23" id="23"/>
          <p:cNvGrpSpPr/>
          <p:nvPr/>
        </p:nvGrpSpPr>
        <p:grpSpPr>
          <a:xfrm rot="0">
            <a:off x="2935869" y="8114950"/>
            <a:ext cx="754204" cy="75420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10B5BF"/>
            </a:solidFill>
          </p:spPr>
        </p:sp>
        <p:sp>
          <p:nvSpPr>
            <p:cNvPr name="TextBox 25" id="25"/>
            <p:cNvSpPr txBox="true"/>
            <p:nvPr/>
          </p:nvSpPr>
          <p:spPr>
            <a:xfrm>
              <a:off x="0" y="-19050"/>
              <a:ext cx="812800" cy="831850"/>
            </a:xfrm>
            <a:prstGeom prst="rect">
              <a:avLst/>
            </a:prstGeom>
          </p:spPr>
          <p:txBody>
            <a:bodyPr anchor="ctr" rtlCol="false" tIns="50800" lIns="50800" bIns="50800" rIns="50800"/>
            <a:lstStyle/>
            <a:p>
              <a:pPr algn="ctr">
                <a:lnSpc>
                  <a:spcPts val="2465"/>
                </a:lnSpc>
              </a:pPr>
            </a:p>
          </p:txBody>
        </p:sp>
      </p:grpSp>
      <p:grpSp>
        <p:nvGrpSpPr>
          <p:cNvPr name="Group 26" id="26"/>
          <p:cNvGrpSpPr/>
          <p:nvPr/>
        </p:nvGrpSpPr>
        <p:grpSpPr>
          <a:xfrm rot="0">
            <a:off x="3869431" y="8114950"/>
            <a:ext cx="754204" cy="75420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36F4FF"/>
            </a:solidFill>
          </p:spPr>
        </p:sp>
        <p:sp>
          <p:nvSpPr>
            <p:cNvPr name="TextBox 28" id="28"/>
            <p:cNvSpPr txBox="true"/>
            <p:nvPr/>
          </p:nvSpPr>
          <p:spPr>
            <a:xfrm>
              <a:off x="0" y="-19050"/>
              <a:ext cx="812800" cy="831850"/>
            </a:xfrm>
            <a:prstGeom prst="rect">
              <a:avLst/>
            </a:prstGeom>
          </p:spPr>
          <p:txBody>
            <a:bodyPr anchor="ctr" rtlCol="false" tIns="50800" lIns="50800" bIns="50800" rIns="50800"/>
            <a:lstStyle/>
            <a:p>
              <a:pPr algn="ctr">
                <a:lnSpc>
                  <a:spcPts val="2465"/>
                </a:lnSpc>
              </a:pPr>
            </a:p>
          </p:txBody>
        </p:sp>
      </p:grpSp>
      <p:grpSp>
        <p:nvGrpSpPr>
          <p:cNvPr name="Group 29" id="29"/>
          <p:cNvGrpSpPr/>
          <p:nvPr/>
        </p:nvGrpSpPr>
        <p:grpSpPr>
          <a:xfrm rot="0">
            <a:off x="4802994" y="8114950"/>
            <a:ext cx="754204" cy="75420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ED7843"/>
            </a:solidFill>
          </p:spPr>
        </p:sp>
        <p:sp>
          <p:nvSpPr>
            <p:cNvPr name="TextBox 31" id="31"/>
            <p:cNvSpPr txBox="true"/>
            <p:nvPr/>
          </p:nvSpPr>
          <p:spPr>
            <a:xfrm>
              <a:off x="0" y="-19050"/>
              <a:ext cx="812800" cy="831850"/>
            </a:xfrm>
            <a:prstGeom prst="rect">
              <a:avLst/>
            </a:prstGeom>
          </p:spPr>
          <p:txBody>
            <a:bodyPr anchor="ctr" rtlCol="false" tIns="50800" lIns="50800" bIns="50800" rIns="50800"/>
            <a:lstStyle/>
            <a:p>
              <a:pPr algn="ctr">
                <a:lnSpc>
                  <a:spcPts val="2465"/>
                </a:lnSpc>
              </a:pPr>
            </a:p>
          </p:txBody>
        </p:sp>
      </p:grpSp>
      <p:sp>
        <p:nvSpPr>
          <p:cNvPr name="TextBox 32" id="32"/>
          <p:cNvSpPr txBox="true"/>
          <p:nvPr/>
        </p:nvSpPr>
        <p:spPr>
          <a:xfrm rot="0">
            <a:off x="1232396" y="3445771"/>
            <a:ext cx="4181285" cy="519557"/>
          </a:xfrm>
          <a:prstGeom prst="rect">
            <a:avLst/>
          </a:prstGeom>
        </p:spPr>
        <p:txBody>
          <a:bodyPr anchor="t" rtlCol="false" tIns="0" lIns="0" bIns="0" rIns="0">
            <a:spAutoFit/>
          </a:bodyPr>
          <a:lstStyle/>
          <a:p>
            <a:pPr algn="ctr">
              <a:lnSpc>
                <a:spcPts val="2074"/>
              </a:lnSpc>
            </a:pPr>
            <a:r>
              <a:rPr lang="en-US" sz="1700" strike="noStrike" u="none">
                <a:solidFill>
                  <a:srgbClr val="000000"/>
                </a:solidFill>
                <a:latin typeface="Poppins Light"/>
                <a:ea typeface="Poppins Light"/>
                <a:cs typeface="Poppins Light"/>
                <a:sym typeface="Poppins Light"/>
              </a:rPr>
              <a:t>This presentation template</a:t>
            </a:r>
          </a:p>
          <a:p>
            <a:pPr algn="ctr">
              <a:lnSpc>
                <a:spcPts val="2074"/>
              </a:lnSpc>
            </a:pPr>
            <a:r>
              <a:rPr lang="en-US" sz="1700" strike="noStrike" u="none">
                <a:solidFill>
                  <a:srgbClr val="000000"/>
                </a:solidFill>
                <a:latin typeface="Poppins Light"/>
                <a:ea typeface="Poppins Light"/>
                <a:cs typeface="Poppins Light"/>
                <a:sym typeface="Poppins Light"/>
              </a:rPr>
              <a:t>uses the following free fonts:</a:t>
            </a:r>
          </a:p>
        </p:txBody>
      </p:sp>
      <p:sp>
        <p:nvSpPr>
          <p:cNvPr name="TextBox 33" id="33"/>
          <p:cNvSpPr txBox="true"/>
          <p:nvPr/>
        </p:nvSpPr>
        <p:spPr>
          <a:xfrm rot="0">
            <a:off x="1175455" y="6538581"/>
            <a:ext cx="4368067" cy="262382"/>
          </a:xfrm>
          <a:prstGeom prst="rect">
            <a:avLst/>
          </a:prstGeom>
        </p:spPr>
        <p:txBody>
          <a:bodyPr anchor="t" rtlCol="false" tIns="0" lIns="0" bIns="0" rIns="0">
            <a:spAutoFit/>
          </a:bodyPr>
          <a:lstStyle/>
          <a:p>
            <a:pPr algn="ctr">
              <a:lnSpc>
                <a:spcPts val="2074"/>
              </a:lnSpc>
            </a:pPr>
            <a:r>
              <a:rPr lang="en-US" sz="1700">
                <a:solidFill>
                  <a:srgbClr val="000000"/>
                </a:solidFill>
                <a:latin typeface="Poppins Light"/>
                <a:ea typeface="Poppins Light"/>
                <a:cs typeface="Poppins Light"/>
                <a:sym typeface="Poppins Light"/>
              </a:rPr>
              <a:t>You can find these fonts online too.</a:t>
            </a:r>
          </a:p>
        </p:txBody>
      </p:sp>
      <p:sp>
        <p:nvSpPr>
          <p:cNvPr name="TextBox 34" id="34"/>
          <p:cNvSpPr txBox="true"/>
          <p:nvPr/>
        </p:nvSpPr>
        <p:spPr>
          <a:xfrm rot="0">
            <a:off x="1747770" y="4317826"/>
            <a:ext cx="3150536" cy="1969507"/>
          </a:xfrm>
          <a:prstGeom prst="rect">
            <a:avLst/>
          </a:prstGeom>
        </p:spPr>
        <p:txBody>
          <a:bodyPr anchor="t" rtlCol="false" tIns="0" lIns="0" bIns="0" rIns="0">
            <a:spAutoFit/>
          </a:bodyPr>
          <a:lstStyle/>
          <a:p>
            <a:pPr algn="ctr">
              <a:lnSpc>
                <a:spcPts val="1542"/>
              </a:lnSpc>
            </a:pPr>
            <a:r>
              <a:rPr lang="en-US" sz="1497">
                <a:solidFill>
                  <a:srgbClr val="000000"/>
                </a:solidFill>
                <a:latin typeface="Poppins Light Bold"/>
                <a:ea typeface="Poppins Light Bold"/>
                <a:cs typeface="Poppins Light Bold"/>
                <a:sym typeface="Poppins Light Bold"/>
              </a:rPr>
              <a:t>TITLES:</a:t>
            </a:r>
          </a:p>
          <a:p>
            <a:pPr algn="ctr">
              <a:lnSpc>
                <a:spcPts val="2173"/>
              </a:lnSpc>
            </a:pPr>
            <a:r>
              <a:rPr lang="en-US" sz="2110">
                <a:solidFill>
                  <a:srgbClr val="000000"/>
                </a:solidFill>
                <a:latin typeface="Poppins Light"/>
                <a:ea typeface="Poppins Light"/>
                <a:cs typeface="Poppins Light"/>
                <a:sym typeface="Poppins Light"/>
              </a:rPr>
              <a:t>POPPINS MEDIUM</a:t>
            </a:r>
          </a:p>
          <a:p>
            <a:pPr algn="ctr">
              <a:lnSpc>
                <a:spcPts val="2173"/>
              </a:lnSpc>
            </a:pPr>
          </a:p>
          <a:p>
            <a:pPr algn="ctr">
              <a:lnSpc>
                <a:spcPts val="1542"/>
              </a:lnSpc>
            </a:pPr>
            <a:r>
              <a:rPr lang="en-US" sz="1497">
                <a:solidFill>
                  <a:srgbClr val="000000"/>
                </a:solidFill>
                <a:latin typeface="Poppins Light Bold"/>
                <a:ea typeface="Poppins Light Bold"/>
                <a:cs typeface="Poppins Light Bold"/>
                <a:sym typeface="Poppins Light Bold"/>
              </a:rPr>
              <a:t>HEADERS:</a:t>
            </a:r>
          </a:p>
          <a:p>
            <a:pPr algn="ctr">
              <a:lnSpc>
                <a:spcPts val="2173"/>
              </a:lnSpc>
            </a:pPr>
            <a:r>
              <a:rPr lang="en-US" sz="2110">
                <a:solidFill>
                  <a:srgbClr val="000000"/>
                </a:solidFill>
                <a:latin typeface="Poppins Light"/>
                <a:ea typeface="Poppins Light"/>
                <a:cs typeface="Poppins Light"/>
                <a:sym typeface="Poppins Light"/>
              </a:rPr>
              <a:t>POPPINS MEDIUM</a:t>
            </a:r>
          </a:p>
          <a:p>
            <a:pPr algn="ctr">
              <a:lnSpc>
                <a:spcPts val="2173"/>
              </a:lnSpc>
            </a:pPr>
          </a:p>
          <a:p>
            <a:pPr algn="ctr">
              <a:lnSpc>
                <a:spcPts val="1542"/>
              </a:lnSpc>
            </a:pPr>
            <a:r>
              <a:rPr lang="en-US" sz="1497">
                <a:solidFill>
                  <a:srgbClr val="000000"/>
                </a:solidFill>
                <a:latin typeface="Poppins Light Bold"/>
                <a:ea typeface="Poppins Light Bold"/>
                <a:cs typeface="Poppins Light Bold"/>
                <a:sym typeface="Poppins Light Bold"/>
              </a:rPr>
              <a:t>BODY COPY:</a:t>
            </a:r>
          </a:p>
          <a:p>
            <a:pPr algn="ctr">
              <a:lnSpc>
                <a:spcPts val="2173"/>
              </a:lnSpc>
            </a:pPr>
            <a:r>
              <a:rPr lang="en-US" sz="2110">
                <a:solidFill>
                  <a:srgbClr val="000000"/>
                </a:solidFill>
                <a:latin typeface="Poppins Light"/>
                <a:ea typeface="Poppins Light"/>
                <a:cs typeface="Poppins Light"/>
                <a:sym typeface="Poppins Light"/>
              </a:rPr>
              <a:t>POPPINS LIGHT</a:t>
            </a:r>
          </a:p>
        </p:txBody>
      </p:sp>
      <p:sp>
        <p:nvSpPr>
          <p:cNvPr name="TextBox 35" id="35"/>
          <p:cNvSpPr txBox="true"/>
          <p:nvPr/>
        </p:nvSpPr>
        <p:spPr>
          <a:xfrm rot="0">
            <a:off x="835159" y="9002127"/>
            <a:ext cx="1221374" cy="170942"/>
          </a:xfrm>
          <a:prstGeom prst="rect">
            <a:avLst/>
          </a:prstGeom>
        </p:spPr>
        <p:txBody>
          <a:bodyPr anchor="t" rtlCol="false" tIns="0" lIns="0" bIns="0" rIns="0">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#000000</a:t>
            </a:r>
          </a:p>
        </p:txBody>
      </p:sp>
      <p:sp>
        <p:nvSpPr>
          <p:cNvPr name="TextBox 36" id="36"/>
          <p:cNvSpPr txBox="true"/>
          <p:nvPr/>
        </p:nvSpPr>
        <p:spPr>
          <a:xfrm rot="0">
            <a:off x="1768721" y="9002127"/>
            <a:ext cx="1221374" cy="170942"/>
          </a:xfrm>
          <a:prstGeom prst="rect">
            <a:avLst/>
          </a:prstGeom>
        </p:spPr>
        <p:txBody>
          <a:bodyPr anchor="t" rtlCol="false" tIns="0" lIns="0" bIns="0" rIns="0">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#FFFFFF</a:t>
            </a:r>
          </a:p>
        </p:txBody>
      </p:sp>
      <p:sp>
        <p:nvSpPr>
          <p:cNvPr name="TextBox 37" id="37"/>
          <p:cNvSpPr txBox="true"/>
          <p:nvPr/>
        </p:nvSpPr>
        <p:spPr>
          <a:xfrm rot="0">
            <a:off x="2702284" y="9002127"/>
            <a:ext cx="1221374" cy="170942"/>
          </a:xfrm>
          <a:prstGeom prst="rect">
            <a:avLst/>
          </a:prstGeom>
        </p:spPr>
        <p:txBody>
          <a:bodyPr anchor="t" rtlCol="false" tIns="0" lIns="0" bIns="0" rIns="0">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#10B5BF</a:t>
            </a:r>
          </a:p>
        </p:txBody>
      </p:sp>
      <p:sp>
        <p:nvSpPr>
          <p:cNvPr name="TextBox 38" id="38"/>
          <p:cNvSpPr txBox="true"/>
          <p:nvPr/>
        </p:nvSpPr>
        <p:spPr>
          <a:xfrm rot="0">
            <a:off x="3635847" y="9002127"/>
            <a:ext cx="1221374" cy="170942"/>
          </a:xfrm>
          <a:prstGeom prst="rect">
            <a:avLst/>
          </a:prstGeom>
        </p:spPr>
        <p:txBody>
          <a:bodyPr anchor="t" rtlCol="false" tIns="0" lIns="0" bIns="0" rIns="0">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#36F4FF</a:t>
            </a:r>
          </a:p>
        </p:txBody>
      </p:sp>
      <p:sp>
        <p:nvSpPr>
          <p:cNvPr name="TextBox 39" id="39"/>
          <p:cNvSpPr txBox="true"/>
          <p:nvPr/>
        </p:nvSpPr>
        <p:spPr>
          <a:xfrm rot="0">
            <a:off x="4569410" y="9002127"/>
            <a:ext cx="1221374" cy="170942"/>
          </a:xfrm>
          <a:prstGeom prst="rect">
            <a:avLst/>
          </a:prstGeom>
        </p:spPr>
        <p:txBody>
          <a:bodyPr anchor="t" rtlCol="false" tIns="0" lIns="0" bIns="0" rIns="0">
            <a:spAutoFit/>
          </a:bodyPr>
          <a:lstStyle/>
          <a:p>
            <a:pPr algn="ctr">
              <a:lnSpc>
                <a:spcPts val="1339"/>
              </a:lnSpc>
            </a:pPr>
            <a:r>
              <a:rPr lang="en-US" sz="1300">
                <a:solidFill>
                  <a:srgbClr val="000000"/>
                </a:solidFill>
                <a:latin typeface="Poppins Light Bold"/>
                <a:ea typeface="Poppins Light Bold"/>
                <a:cs typeface="Poppins Light Bold"/>
                <a:sym typeface="Poppins Light Bold"/>
              </a:rPr>
              <a:t>#ED7843</a:t>
            </a:r>
          </a:p>
        </p:txBody>
      </p:sp>
      <p:sp>
        <p:nvSpPr>
          <p:cNvPr name="TextBox 40" id="40"/>
          <p:cNvSpPr txBox="true"/>
          <p:nvPr/>
        </p:nvSpPr>
        <p:spPr>
          <a:xfrm rot="0">
            <a:off x="4210005" y="1719984"/>
            <a:ext cx="9867990" cy="327787"/>
          </a:xfrm>
          <a:prstGeom prst="rect">
            <a:avLst/>
          </a:prstGeom>
        </p:spPr>
        <p:txBody>
          <a:bodyPr anchor="t" rtlCol="false" tIns="0" lIns="0" bIns="0" rIns="0">
            <a:spAutoFit/>
          </a:bodyPr>
          <a:lstStyle/>
          <a:p>
            <a:pPr algn="ctr" marL="0" indent="0" lvl="1">
              <a:lnSpc>
                <a:spcPts val="2683"/>
              </a:lnSpc>
            </a:pPr>
            <a:r>
              <a:rPr lang="en-US" sz="2199" strike="noStrike" u="none">
                <a:solidFill>
                  <a:srgbClr val="FFFFFF"/>
                </a:solidFill>
                <a:latin typeface="Poppins Light"/>
                <a:ea typeface="Poppins Light"/>
                <a:cs typeface="Poppins Light"/>
                <a:sym typeface="Poppins Light"/>
              </a:rPr>
              <a:t>Use these design resources in your Canva Presentation.</a:t>
            </a:r>
          </a:p>
        </p:txBody>
      </p:sp>
      <p:sp>
        <p:nvSpPr>
          <p:cNvPr name="TextBox 41" id="41"/>
          <p:cNvSpPr txBox="true"/>
          <p:nvPr/>
        </p:nvSpPr>
        <p:spPr>
          <a:xfrm rot="0">
            <a:off x="11706206" y="9915836"/>
            <a:ext cx="5916757" cy="175524"/>
          </a:xfrm>
          <a:prstGeom prst="rect">
            <a:avLst/>
          </a:prstGeom>
        </p:spPr>
        <p:txBody>
          <a:bodyPr anchor="t" rtlCol="false" tIns="0" lIns="0" bIns="0" rIns="0">
            <a:spAutoFit/>
          </a:bodyPr>
          <a:lstStyle/>
          <a:p>
            <a:pPr algn="r" marL="0" indent="0" lvl="1">
              <a:lnSpc>
                <a:spcPts val="1463"/>
              </a:lnSpc>
            </a:pPr>
            <a:r>
              <a:rPr lang="en-US" sz="1199">
                <a:solidFill>
                  <a:srgbClr val="ED7843"/>
                </a:solidFill>
                <a:latin typeface="Poppins Light Bold"/>
                <a:ea typeface="Poppins Light Bold"/>
                <a:cs typeface="Poppins Light Bold"/>
                <a:sym typeface="Poppins Light Bold"/>
              </a:rPr>
              <a:t>DON'T FORGET TO DELETE THIS </a:t>
            </a:r>
            <a:r>
              <a:rPr lang="en-US" sz="1199">
                <a:solidFill>
                  <a:srgbClr val="ED7843"/>
                </a:solidFill>
                <a:latin typeface="Poppins Light Bold"/>
                <a:ea typeface="Poppins Light Bold"/>
                <a:cs typeface="Poppins Light Bold"/>
                <a:sym typeface="Poppins Light Bold"/>
              </a:rPr>
              <a:t>PAGE BEFORE PRESENTING. </a:t>
            </a:r>
          </a:p>
        </p:txBody>
      </p:sp>
      <p:sp>
        <p:nvSpPr>
          <p:cNvPr name="TextBox 42" id="42"/>
          <p:cNvSpPr txBox="true"/>
          <p:nvPr/>
        </p:nvSpPr>
        <p:spPr>
          <a:xfrm rot="0">
            <a:off x="3635847" y="453119"/>
            <a:ext cx="11548434" cy="1266865"/>
          </a:xfrm>
          <a:prstGeom prst="rect">
            <a:avLst/>
          </a:prstGeom>
        </p:spPr>
        <p:txBody>
          <a:bodyPr anchor="t" rtlCol="false" tIns="0" lIns="0" bIns="0" rIns="0">
            <a:spAutoFit/>
          </a:bodyPr>
          <a:lstStyle/>
          <a:p>
            <a:pPr algn="ctr" marL="0" indent="0" lvl="0">
              <a:lnSpc>
                <a:spcPts val="9570"/>
              </a:lnSpc>
              <a:spcBef>
                <a:spcPct val="0"/>
              </a:spcBef>
            </a:pPr>
            <a:r>
              <a:rPr lang="en-US" b="true" sz="9475" strike="noStrike" u="none">
                <a:solidFill>
                  <a:srgbClr val="FFFFFF"/>
                </a:solidFill>
                <a:latin typeface="Poppins Medium Bold"/>
                <a:ea typeface="Poppins Medium Bold"/>
                <a:cs typeface="Poppins Medium Bold"/>
                <a:sym typeface="Poppins Medium Bold"/>
              </a:rPr>
              <a:t>RESOURCE PAGE</a:t>
            </a:r>
          </a:p>
        </p:txBody>
      </p:sp>
      <p:sp>
        <p:nvSpPr>
          <p:cNvPr name="TextBox 43" id="43"/>
          <p:cNvSpPr txBox="true"/>
          <p:nvPr/>
        </p:nvSpPr>
        <p:spPr>
          <a:xfrm rot="0">
            <a:off x="1747770" y="2702908"/>
            <a:ext cx="3150536" cy="374650"/>
          </a:xfrm>
          <a:prstGeom prst="rect">
            <a:avLst/>
          </a:prstGeom>
        </p:spPr>
        <p:txBody>
          <a:bodyPr anchor="t" rtlCol="false" tIns="0" lIns="0" bIns="0" rIns="0">
            <a:spAutoFit/>
          </a:bodyPr>
          <a:lstStyle/>
          <a:p>
            <a:pPr algn="ctr">
              <a:lnSpc>
                <a:spcPts val="3049"/>
              </a:lnSpc>
            </a:pPr>
            <a:r>
              <a:rPr lang="en-US" sz="2499">
                <a:solidFill>
                  <a:srgbClr val="0F1A38"/>
                </a:solidFill>
                <a:latin typeface="Poppins Light Bold"/>
                <a:ea typeface="Poppins Light Bold"/>
                <a:cs typeface="Poppins Light Bold"/>
                <a:sym typeface="Poppins Light Bold"/>
              </a:rPr>
              <a:t>Fonts</a:t>
            </a:r>
          </a:p>
        </p:txBody>
      </p:sp>
      <p:sp>
        <p:nvSpPr>
          <p:cNvPr name="TextBox 44" id="44"/>
          <p:cNvSpPr txBox="true"/>
          <p:nvPr/>
        </p:nvSpPr>
        <p:spPr>
          <a:xfrm rot="0">
            <a:off x="10291206" y="2702908"/>
            <a:ext cx="3150536" cy="374650"/>
          </a:xfrm>
          <a:prstGeom prst="rect">
            <a:avLst/>
          </a:prstGeom>
        </p:spPr>
        <p:txBody>
          <a:bodyPr anchor="t" rtlCol="false" tIns="0" lIns="0" bIns="0" rIns="0">
            <a:spAutoFit/>
          </a:bodyPr>
          <a:lstStyle/>
          <a:p>
            <a:pPr algn="ctr">
              <a:lnSpc>
                <a:spcPts val="3049"/>
              </a:lnSpc>
            </a:pPr>
            <a:r>
              <a:rPr lang="en-US" sz="2499">
                <a:solidFill>
                  <a:srgbClr val="0F1A38"/>
                </a:solidFill>
                <a:latin typeface="Poppins Light Bold"/>
                <a:ea typeface="Poppins Light Bold"/>
                <a:cs typeface="Poppins Light Bold"/>
                <a:sym typeface="Poppins Light Bold"/>
              </a:rPr>
              <a:t>Design Elements</a:t>
            </a:r>
          </a:p>
        </p:txBody>
      </p:sp>
      <p:sp>
        <p:nvSpPr>
          <p:cNvPr name="TextBox 45" id="45"/>
          <p:cNvSpPr txBox="true"/>
          <p:nvPr/>
        </p:nvSpPr>
        <p:spPr>
          <a:xfrm rot="0">
            <a:off x="1747770" y="7306047"/>
            <a:ext cx="3150536" cy="374650"/>
          </a:xfrm>
          <a:prstGeom prst="rect">
            <a:avLst/>
          </a:prstGeom>
        </p:spPr>
        <p:txBody>
          <a:bodyPr anchor="t" rtlCol="false" tIns="0" lIns="0" bIns="0" rIns="0">
            <a:spAutoFit/>
          </a:bodyPr>
          <a:lstStyle/>
          <a:p>
            <a:pPr algn="ctr">
              <a:lnSpc>
                <a:spcPts val="3049"/>
              </a:lnSpc>
            </a:pPr>
            <a:r>
              <a:rPr lang="en-US" sz="2499">
                <a:solidFill>
                  <a:srgbClr val="0F1A38"/>
                </a:solidFill>
                <a:latin typeface="Poppins Light Bold"/>
                <a:ea typeface="Poppins Light Bold"/>
                <a:cs typeface="Poppins Light Bold"/>
                <a:sym typeface="Poppins Light Bold"/>
              </a:rPr>
              <a:t>Colors</a:t>
            </a:r>
          </a:p>
        </p:txBody>
      </p:sp>
      <p:sp>
        <p:nvSpPr>
          <p:cNvPr name="Freeform 46" id="46"/>
          <p:cNvSpPr/>
          <p:nvPr/>
        </p:nvSpPr>
        <p:spPr>
          <a:xfrm flipH="true" flipV="true" rot="0">
            <a:off x="13900454" y="6706500"/>
            <a:ext cx="3358846" cy="2569517"/>
          </a:xfrm>
          <a:custGeom>
            <a:avLst/>
            <a:gdLst/>
            <a:ahLst/>
            <a:cxnLst/>
            <a:rect r="r" b="b" t="t" l="l"/>
            <a:pathLst>
              <a:path h="2569517" w="3358846">
                <a:moveTo>
                  <a:pt x="3358846" y="2569517"/>
                </a:moveTo>
                <a:lnTo>
                  <a:pt x="0" y="2569517"/>
                </a:lnTo>
                <a:lnTo>
                  <a:pt x="0" y="0"/>
                </a:lnTo>
                <a:lnTo>
                  <a:pt x="3358846" y="0"/>
                </a:lnTo>
                <a:lnTo>
                  <a:pt x="3358846" y="2569517"/>
                </a:lnTo>
                <a:close/>
              </a:path>
            </a:pathLst>
          </a:custGeom>
          <a:blipFill>
            <a:blip r:embed="rId2"/>
            <a:stretch>
              <a:fillRect l="0" t="0" r="0" b="0"/>
            </a:stretch>
          </a:blipFill>
        </p:spPr>
      </p:sp>
      <p:sp>
        <p:nvSpPr>
          <p:cNvPr name="Freeform 47" id="47"/>
          <p:cNvSpPr/>
          <p:nvPr/>
        </p:nvSpPr>
        <p:spPr>
          <a:xfrm flipH="false" flipV="false" rot="0">
            <a:off x="11866473" y="7524632"/>
            <a:ext cx="2211521" cy="1835563"/>
          </a:xfrm>
          <a:custGeom>
            <a:avLst/>
            <a:gdLst/>
            <a:ahLst/>
            <a:cxnLst/>
            <a:rect r="r" b="b" t="t" l="l"/>
            <a:pathLst>
              <a:path h="1835563" w="2211521">
                <a:moveTo>
                  <a:pt x="0" y="0"/>
                </a:moveTo>
                <a:lnTo>
                  <a:pt x="2211522" y="0"/>
                </a:lnTo>
                <a:lnTo>
                  <a:pt x="2211522" y="1835563"/>
                </a:lnTo>
                <a:lnTo>
                  <a:pt x="0" y="1835563"/>
                </a:lnTo>
                <a:lnTo>
                  <a:pt x="0" y="0"/>
                </a:lnTo>
                <a:close/>
              </a:path>
            </a:pathLst>
          </a:custGeom>
          <a:blipFill>
            <a:blip r:embed="rId3"/>
            <a:stretch>
              <a:fillRect l="0" t="0" r="0" b="0"/>
            </a:stretch>
          </a:blipFill>
        </p:spPr>
      </p:sp>
      <p:sp>
        <p:nvSpPr>
          <p:cNvPr name="Freeform 48" id="48"/>
          <p:cNvSpPr/>
          <p:nvPr/>
        </p:nvSpPr>
        <p:spPr>
          <a:xfrm flipH="false" flipV="false" rot="5400000">
            <a:off x="9835511" y="3340359"/>
            <a:ext cx="1938900" cy="2245042"/>
          </a:xfrm>
          <a:custGeom>
            <a:avLst/>
            <a:gdLst/>
            <a:ahLst/>
            <a:cxnLst/>
            <a:rect r="r" b="b" t="t" l="l"/>
            <a:pathLst>
              <a:path h="2245042" w="1938900">
                <a:moveTo>
                  <a:pt x="0" y="0"/>
                </a:moveTo>
                <a:lnTo>
                  <a:pt x="1938900" y="0"/>
                </a:lnTo>
                <a:lnTo>
                  <a:pt x="1938900" y="2245042"/>
                </a:lnTo>
                <a:lnTo>
                  <a:pt x="0" y="22450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9" id="49"/>
          <p:cNvSpPr/>
          <p:nvPr/>
        </p:nvSpPr>
        <p:spPr>
          <a:xfrm flipH="false" flipV="false" rot="0">
            <a:off x="13900454" y="3740699"/>
            <a:ext cx="2212018" cy="2280431"/>
          </a:xfrm>
          <a:custGeom>
            <a:avLst/>
            <a:gdLst/>
            <a:ahLst/>
            <a:cxnLst/>
            <a:rect r="r" b="b" t="t" l="l"/>
            <a:pathLst>
              <a:path h="2280431" w="2212018">
                <a:moveTo>
                  <a:pt x="0" y="0"/>
                </a:moveTo>
                <a:lnTo>
                  <a:pt x="2212018" y="0"/>
                </a:lnTo>
                <a:lnTo>
                  <a:pt x="2212018" y="2280431"/>
                </a:lnTo>
                <a:lnTo>
                  <a:pt x="0" y="2280431"/>
                </a:lnTo>
                <a:lnTo>
                  <a:pt x="0" y="0"/>
                </a:lnTo>
                <a:close/>
              </a:path>
            </a:pathLst>
          </a:custGeom>
          <a:blipFill>
            <a:blip r:embed="rId6"/>
            <a:stretch>
              <a:fillRect l="0" t="0" r="0" b="0"/>
            </a:stretch>
          </a:blipFill>
        </p:spPr>
      </p:sp>
      <p:sp>
        <p:nvSpPr>
          <p:cNvPr name="Freeform 50" id="50"/>
          <p:cNvSpPr/>
          <p:nvPr/>
        </p:nvSpPr>
        <p:spPr>
          <a:xfrm flipH="false" flipV="false" rot="0">
            <a:off x="16228397" y="3710312"/>
            <a:ext cx="1030903" cy="3633137"/>
          </a:xfrm>
          <a:custGeom>
            <a:avLst/>
            <a:gdLst/>
            <a:ahLst/>
            <a:cxnLst/>
            <a:rect r="r" b="b" t="t" l="l"/>
            <a:pathLst>
              <a:path h="3633137" w="1030903">
                <a:moveTo>
                  <a:pt x="0" y="0"/>
                </a:moveTo>
                <a:lnTo>
                  <a:pt x="1030903" y="0"/>
                </a:lnTo>
                <a:lnTo>
                  <a:pt x="1030903" y="3633137"/>
                </a:lnTo>
                <a:lnTo>
                  <a:pt x="0" y="3633137"/>
                </a:lnTo>
                <a:lnTo>
                  <a:pt x="0" y="0"/>
                </a:lnTo>
                <a:close/>
              </a:path>
            </a:pathLst>
          </a:custGeom>
          <a:blipFill>
            <a:blip r:embed="rId7"/>
            <a:stretch>
              <a:fillRect l="0" t="0" r="0" b="0"/>
            </a:stretch>
          </a:blipFill>
        </p:spPr>
      </p:sp>
      <p:sp>
        <p:nvSpPr>
          <p:cNvPr name="Freeform 51" id="51"/>
          <p:cNvSpPr/>
          <p:nvPr/>
        </p:nvSpPr>
        <p:spPr>
          <a:xfrm flipH="false" flipV="false" rot="-4761158">
            <a:off x="11201459" y="4981072"/>
            <a:ext cx="2487542" cy="2493776"/>
          </a:xfrm>
          <a:custGeom>
            <a:avLst/>
            <a:gdLst/>
            <a:ahLst/>
            <a:cxnLst/>
            <a:rect r="r" b="b" t="t" l="l"/>
            <a:pathLst>
              <a:path h="2493776" w="2487542">
                <a:moveTo>
                  <a:pt x="0" y="0"/>
                </a:moveTo>
                <a:lnTo>
                  <a:pt x="2487542" y="0"/>
                </a:lnTo>
                <a:lnTo>
                  <a:pt x="2487542" y="2493777"/>
                </a:lnTo>
                <a:lnTo>
                  <a:pt x="0" y="2493777"/>
                </a:lnTo>
                <a:lnTo>
                  <a:pt x="0" y="0"/>
                </a:lnTo>
                <a:close/>
              </a:path>
            </a:pathLst>
          </a:custGeom>
          <a:blipFill>
            <a:blip r:embed="rId8"/>
            <a:stretch>
              <a:fillRect l="0" t="0" r="0" b="0"/>
            </a:stretch>
          </a:blipFill>
        </p:spPr>
      </p:sp>
      <p:sp>
        <p:nvSpPr>
          <p:cNvPr name="Freeform 52" id="52"/>
          <p:cNvSpPr/>
          <p:nvPr/>
        </p:nvSpPr>
        <p:spPr>
          <a:xfrm flipH="false" flipV="false" rot="0">
            <a:off x="6328121" y="4628666"/>
            <a:ext cx="3340337" cy="2714783"/>
          </a:xfrm>
          <a:custGeom>
            <a:avLst/>
            <a:gdLst/>
            <a:ahLst/>
            <a:cxnLst/>
            <a:rect r="r" b="b" t="t" l="l"/>
            <a:pathLst>
              <a:path h="2714783" w="3340337">
                <a:moveTo>
                  <a:pt x="0" y="0"/>
                </a:moveTo>
                <a:lnTo>
                  <a:pt x="3340337" y="0"/>
                </a:lnTo>
                <a:lnTo>
                  <a:pt x="3340337" y="2714783"/>
                </a:lnTo>
                <a:lnTo>
                  <a:pt x="0" y="27147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3" id="53"/>
          <p:cNvSpPr/>
          <p:nvPr/>
        </p:nvSpPr>
        <p:spPr>
          <a:xfrm flipH="true" flipV="false" rot="-3800411">
            <a:off x="9175648" y="6751214"/>
            <a:ext cx="2231114" cy="2510396"/>
          </a:xfrm>
          <a:custGeom>
            <a:avLst/>
            <a:gdLst/>
            <a:ahLst/>
            <a:cxnLst/>
            <a:rect r="r" b="b" t="t" l="l"/>
            <a:pathLst>
              <a:path h="2510396" w="2231114">
                <a:moveTo>
                  <a:pt x="2231115" y="0"/>
                </a:moveTo>
                <a:lnTo>
                  <a:pt x="0" y="0"/>
                </a:lnTo>
                <a:lnTo>
                  <a:pt x="0" y="2510396"/>
                </a:lnTo>
                <a:lnTo>
                  <a:pt x="2231115" y="2510396"/>
                </a:lnTo>
                <a:lnTo>
                  <a:pt x="2231115" y="0"/>
                </a:lnTo>
                <a:close/>
              </a:path>
            </a:pathLst>
          </a:custGeom>
          <a:blipFill>
            <a:blip r:embed="rId11"/>
            <a:stretch>
              <a:fillRect l="0" t="0" r="0" b="0"/>
            </a:stretch>
          </a:blipFill>
        </p:spPr>
      </p:sp>
      <p:sp>
        <p:nvSpPr>
          <p:cNvPr name="Freeform 54" id="54"/>
          <p:cNvSpPr/>
          <p:nvPr/>
        </p:nvSpPr>
        <p:spPr>
          <a:xfrm flipH="false" flipV="false" rot="0">
            <a:off x="6350317" y="3455296"/>
            <a:ext cx="2015656" cy="1425618"/>
          </a:xfrm>
          <a:custGeom>
            <a:avLst/>
            <a:gdLst/>
            <a:ahLst/>
            <a:cxnLst/>
            <a:rect r="r" b="b" t="t" l="l"/>
            <a:pathLst>
              <a:path h="1425618" w="2015656">
                <a:moveTo>
                  <a:pt x="0" y="0"/>
                </a:moveTo>
                <a:lnTo>
                  <a:pt x="2015655" y="0"/>
                </a:lnTo>
                <a:lnTo>
                  <a:pt x="2015655" y="1425618"/>
                </a:lnTo>
                <a:lnTo>
                  <a:pt x="0" y="14256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5" id="55"/>
          <p:cNvSpPr/>
          <p:nvPr/>
        </p:nvSpPr>
        <p:spPr>
          <a:xfrm flipH="true" flipV="false" rot="0">
            <a:off x="6350317" y="7524632"/>
            <a:ext cx="2686757" cy="2041936"/>
          </a:xfrm>
          <a:custGeom>
            <a:avLst/>
            <a:gdLst/>
            <a:ahLst/>
            <a:cxnLst/>
            <a:rect r="r" b="b" t="t" l="l"/>
            <a:pathLst>
              <a:path h="2041936" w="2686757">
                <a:moveTo>
                  <a:pt x="2686757" y="0"/>
                </a:moveTo>
                <a:lnTo>
                  <a:pt x="0" y="0"/>
                </a:lnTo>
                <a:lnTo>
                  <a:pt x="0" y="2041935"/>
                </a:lnTo>
                <a:lnTo>
                  <a:pt x="2686757" y="2041935"/>
                </a:lnTo>
                <a:lnTo>
                  <a:pt x="2686757"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56" id="56"/>
          <p:cNvSpPr/>
          <p:nvPr/>
        </p:nvSpPr>
        <p:spPr>
          <a:xfrm flipH="false" flipV="false" rot="0">
            <a:off x="11943659" y="3591739"/>
            <a:ext cx="1498083" cy="1183485"/>
          </a:xfrm>
          <a:custGeom>
            <a:avLst/>
            <a:gdLst/>
            <a:ahLst/>
            <a:cxnLst/>
            <a:rect r="r" b="b" t="t" l="l"/>
            <a:pathLst>
              <a:path h="1183485" w="1498083">
                <a:moveTo>
                  <a:pt x="0" y="0"/>
                </a:moveTo>
                <a:lnTo>
                  <a:pt x="1498082" y="0"/>
                </a:lnTo>
                <a:lnTo>
                  <a:pt x="1498082" y="1183485"/>
                </a:lnTo>
                <a:lnTo>
                  <a:pt x="0" y="118348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transition spd="fast">
    <p:cover dir="d"/>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430784" y="2818889"/>
            <a:ext cx="11533039" cy="327787"/>
          </a:xfrm>
          <a:prstGeom prst="rect">
            <a:avLst/>
          </a:prstGeom>
        </p:spPr>
        <p:txBody>
          <a:bodyPr anchor="t" rtlCol="false" tIns="0" lIns="0" bIns="0" rIns="0">
            <a:spAutoFit/>
          </a:bodyPr>
          <a:lstStyle/>
          <a:p>
            <a:pPr algn="ctr" marL="0" indent="0" lvl="1">
              <a:lnSpc>
                <a:spcPts val="2683"/>
              </a:lnSpc>
            </a:pPr>
            <a:r>
              <a:rPr lang="en-US" sz="2199">
                <a:solidFill>
                  <a:srgbClr val="FFFFFF"/>
                </a:solidFill>
                <a:latin typeface="Poppins Light"/>
                <a:ea typeface="Poppins Light"/>
                <a:cs typeface="Poppins Light"/>
                <a:sym typeface="Poppins Light"/>
              </a:rPr>
              <a:t>This presentation template is free for everyone to use thanks to the following:</a:t>
            </a:r>
          </a:p>
        </p:txBody>
      </p:sp>
      <p:sp>
        <p:nvSpPr>
          <p:cNvPr name="TextBox 3" id="3"/>
          <p:cNvSpPr txBox="true"/>
          <p:nvPr/>
        </p:nvSpPr>
        <p:spPr>
          <a:xfrm rot="0">
            <a:off x="7162036" y="9095168"/>
            <a:ext cx="4070535" cy="439166"/>
          </a:xfrm>
          <a:prstGeom prst="rect">
            <a:avLst/>
          </a:prstGeom>
        </p:spPr>
        <p:txBody>
          <a:bodyPr anchor="t" rtlCol="false" tIns="0" lIns="0" bIns="0" rIns="0">
            <a:spAutoFit/>
          </a:bodyPr>
          <a:lstStyle/>
          <a:p>
            <a:pPr algn="ctr" marL="0" indent="0" lvl="0">
              <a:lnSpc>
                <a:spcPts val="3232"/>
              </a:lnSpc>
              <a:spcBef>
                <a:spcPct val="0"/>
              </a:spcBef>
            </a:pPr>
            <a:r>
              <a:rPr lang="en-US" b="true" sz="3200" strike="noStrike" u="none">
                <a:solidFill>
                  <a:srgbClr val="10B5BF"/>
                </a:solidFill>
                <a:latin typeface="Poppins Medium Bold"/>
                <a:ea typeface="Poppins Medium Bold"/>
                <a:cs typeface="Poppins Medium Bold"/>
                <a:sym typeface="Poppins Medium Bold"/>
              </a:rPr>
              <a:t>Happy designing!</a:t>
            </a:r>
          </a:p>
        </p:txBody>
      </p:sp>
      <p:grpSp>
        <p:nvGrpSpPr>
          <p:cNvPr name="Group 4" id="4"/>
          <p:cNvGrpSpPr/>
          <p:nvPr/>
        </p:nvGrpSpPr>
        <p:grpSpPr>
          <a:xfrm rot="0">
            <a:off x="5653413" y="3756276"/>
            <a:ext cx="6981173" cy="2234771"/>
            <a:chOff x="0" y="0"/>
            <a:chExt cx="1896828" cy="607201"/>
          </a:xfrm>
        </p:grpSpPr>
        <p:sp>
          <p:nvSpPr>
            <p:cNvPr name="Freeform 5" id="5"/>
            <p:cNvSpPr/>
            <p:nvPr/>
          </p:nvSpPr>
          <p:spPr>
            <a:xfrm flipH="false" flipV="false" rot="0">
              <a:off x="0" y="0"/>
              <a:ext cx="1896828" cy="607201"/>
            </a:xfrm>
            <a:custGeom>
              <a:avLst/>
              <a:gdLst/>
              <a:ahLst/>
              <a:cxnLst/>
              <a:rect r="r" b="b" t="t" l="l"/>
              <a:pathLst>
                <a:path h="607201" w="1896828">
                  <a:moveTo>
                    <a:pt x="27724" y="0"/>
                  </a:moveTo>
                  <a:lnTo>
                    <a:pt x="1869103" y="0"/>
                  </a:lnTo>
                  <a:cubicBezTo>
                    <a:pt x="1884415" y="0"/>
                    <a:pt x="1896828" y="12413"/>
                    <a:pt x="1896828" y="27724"/>
                  </a:cubicBezTo>
                  <a:lnTo>
                    <a:pt x="1896828" y="579477"/>
                  </a:lnTo>
                  <a:cubicBezTo>
                    <a:pt x="1896828" y="594788"/>
                    <a:pt x="1884415" y="607201"/>
                    <a:pt x="1869103" y="607201"/>
                  </a:cubicBezTo>
                  <a:lnTo>
                    <a:pt x="27724" y="607201"/>
                  </a:lnTo>
                  <a:cubicBezTo>
                    <a:pt x="12413" y="607201"/>
                    <a:pt x="0" y="594788"/>
                    <a:pt x="0" y="579477"/>
                  </a:cubicBezTo>
                  <a:lnTo>
                    <a:pt x="0" y="27724"/>
                  </a:lnTo>
                  <a:cubicBezTo>
                    <a:pt x="0" y="12413"/>
                    <a:pt x="12413" y="0"/>
                    <a:pt x="27724" y="0"/>
                  </a:cubicBezTo>
                  <a:close/>
                </a:path>
              </a:pathLst>
            </a:custGeom>
            <a:solidFill>
              <a:srgbClr val="FFFFFF"/>
            </a:solidFill>
          </p:spPr>
        </p:sp>
        <p:sp>
          <p:nvSpPr>
            <p:cNvPr name="TextBox 6" id="6"/>
            <p:cNvSpPr txBox="true"/>
            <p:nvPr/>
          </p:nvSpPr>
          <p:spPr>
            <a:xfrm>
              <a:off x="0" y="-47625"/>
              <a:ext cx="1896828" cy="654826"/>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6259891" y="5326021"/>
            <a:ext cx="5768218" cy="299720"/>
          </a:xfrm>
          <a:prstGeom prst="rect">
            <a:avLst/>
          </a:prstGeom>
        </p:spPr>
        <p:txBody>
          <a:bodyPr anchor="t" rtlCol="false" tIns="0" lIns="0" bIns="0" rIns="0">
            <a:spAutoFit/>
          </a:bodyPr>
          <a:lstStyle/>
          <a:p>
            <a:pPr algn="ctr" marL="0" indent="0" lvl="1">
              <a:lnSpc>
                <a:spcPts val="2440"/>
              </a:lnSpc>
            </a:pPr>
            <a:r>
              <a:rPr lang="en-US" sz="2000">
                <a:solidFill>
                  <a:srgbClr val="000000"/>
                </a:solidFill>
                <a:latin typeface="Poppins Light"/>
                <a:ea typeface="Poppins Light"/>
                <a:cs typeface="Poppins Light"/>
                <a:sym typeface="Poppins Light"/>
              </a:rPr>
              <a:t>for the presentation template</a:t>
            </a:r>
          </a:p>
        </p:txBody>
      </p:sp>
      <p:grpSp>
        <p:nvGrpSpPr>
          <p:cNvPr name="Group 8" id="8"/>
          <p:cNvGrpSpPr/>
          <p:nvPr/>
        </p:nvGrpSpPr>
        <p:grpSpPr>
          <a:xfrm rot="0">
            <a:off x="5653413" y="6234763"/>
            <a:ext cx="6981173" cy="2286072"/>
            <a:chOff x="0" y="0"/>
            <a:chExt cx="1896828" cy="621140"/>
          </a:xfrm>
        </p:grpSpPr>
        <p:sp>
          <p:nvSpPr>
            <p:cNvPr name="Freeform 9" id="9"/>
            <p:cNvSpPr/>
            <p:nvPr/>
          </p:nvSpPr>
          <p:spPr>
            <a:xfrm flipH="false" flipV="false" rot="0">
              <a:off x="0" y="0"/>
              <a:ext cx="1896828" cy="621140"/>
            </a:xfrm>
            <a:custGeom>
              <a:avLst/>
              <a:gdLst/>
              <a:ahLst/>
              <a:cxnLst/>
              <a:rect r="r" b="b" t="t" l="l"/>
              <a:pathLst>
                <a:path h="621140" w="1896828">
                  <a:moveTo>
                    <a:pt x="27724" y="0"/>
                  </a:moveTo>
                  <a:lnTo>
                    <a:pt x="1869103" y="0"/>
                  </a:lnTo>
                  <a:cubicBezTo>
                    <a:pt x="1884415" y="0"/>
                    <a:pt x="1896828" y="12413"/>
                    <a:pt x="1896828" y="27724"/>
                  </a:cubicBezTo>
                  <a:lnTo>
                    <a:pt x="1896828" y="593416"/>
                  </a:lnTo>
                  <a:cubicBezTo>
                    <a:pt x="1896828" y="608727"/>
                    <a:pt x="1884415" y="621140"/>
                    <a:pt x="1869103" y="621140"/>
                  </a:cubicBezTo>
                  <a:lnTo>
                    <a:pt x="27724" y="621140"/>
                  </a:lnTo>
                  <a:cubicBezTo>
                    <a:pt x="12413" y="621140"/>
                    <a:pt x="0" y="608727"/>
                    <a:pt x="0" y="593416"/>
                  </a:cubicBezTo>
                  <a:lnTo>
                    <a:pt x="0" y="27724"/>
                  </a:lnTo>
                  <a:cubicBezTo>
                    <a:pt x="0" y="12413"/>
                    <a:pt x="12413" y="0"/>
                    <a:pt x="27724" y="0"/>
                  </a:cubicBezTo>
                  <a:close/>
                </a:path>
              </a:pathLst>
            </a:custGeom>
            <a:solidFill>
              <a:srgbClr val="000000">
                <a:alpha val="0"/>
              </a:srgbClr>
            </a:solidFill>
            <a:ln w="95250" cap="rnd">
              <a:solidFill>
                <a:srgbClr val="10B5BF"/>
              </a:solidFill>
              <a:prstDash val="solid"/>
              <a:round/>
            </a:ln>
          </p:spPr>
        </p:sp>
        <p:sp>
          <p:nvSpPr>
            <p:cNvPr name="TextBox 10" id="10"/>
            <p:cNvSpPr txBox="true"/>
            <p:nvPr/>
          </p:nvSpPr>
          <p:spPr>
            <a:xfrm>
              <a:off x="0" y="-47625"/>
              <a:ext cx="1896828" cy="66876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6838386" y="7733872"/>
            <a:ext cx="4611227" cy="299720"/>
          </a:xfrm>
          <a:prstGeom prst="rect">
            <a:avLst/>
          </a:prstGeom>
        </p:spPr>
        <p:txBody>
          <a:bodyPr anchor="t" rtlCol="false" tIns="0" lIns="0" bIns="0" rIns="0">
            <a:spAutoFit/>
          </a:bodyPr>
          <a:lstStyle/>
          <a:p>
            <a:pPr algn="ctr" marL="0" indent="0" lvl="1">
              <a:lnSpc>
                <a:spcPts val="2440"/>
              </a:lnSpc>
            </a:pPr>
            <a:r>
              <a:rPr lang="en-US" sz="2000">
                <a:solidFill>
                  <a:srgbClr val="FFFFFF"/>
                </a:solidFill>
                <a:latin typeface="Poppins Light"/>
                <a:ea typeface="Poppins Light"/>
                <a:cs typeface="Poppins Light"/>
                <a:sym typeface="Poppins Light"/>
              </a:rPr>
              <a:t>for the photos</a:t>
            </a:r>
          </a:p>
        </p:txBody>
      </p:sp>
      <p:sp>
        <p:nvSpPr>
          <p:cNvPr name="TextBox 12" id="12"/>
          <p:cNvSpPr txBox="true"/>
          <p:nvPr/>
        </p:nvSpPr>
        <p:spPr>
          <a:xfrm rot="0">
            <a:off x="5469973" y="1338590"/>
            <a:ext cx="7348055" cy="1266865"/>
          </a:xfrm>
          <a:prstGeom prst="rect">
            <a:avLst/>
          </a:prstGeom>
        </p:spPr>
        <p:txBody>
          <a:bodyPr anchor="t" rtlCol="false" tIns="0" lIns="0" bIns="0" rIns="0">
            <a:spAutoFit/>
          </a:bodyPr>
          <a:lstStyle/>
          <a:p>
            <a:pPr algn="ctr" marL="0" indent="0" lvl="0">
              <a:lnSpc>
                <a:spcPts val="9570"/>
              </a:lnSpc>
              <a:spcBef>
                <a:spcPct val="0"/>
              </a:spcBef>
            </a:pPr>
            <a:r>
              <a:rPr lang="en-US" b="true" sz="9475" strike="noStrike" u="none">
                <a:solidFill>
                  <a:srgbClr val="FFFFFF"/>
                </a:solidFill>
                <a:latin typeface="Poppins Medium Bold"/>
                <a:ea typeface="Poppins Medium Bold"/>
                <a:cs typeface="Poppins Medium Bold"/>
                <a:sym typeface="Poppins Medium Bold"/>
              </a:rPr>
              <a:t>CREDITS</a:t>
            </a:r>
          </a:p>
        </p:txBody>
      </p:sp>
      <p:sp>
        <p:nvSpPr>
          <p:cNvPr name="TextBox 13" id="13"/>
          <p:cNvSpPr txBox="true"/>
          <p:nvPr/>
        </p:nvSpPr>
        <p:spPr>
          <a:xfrm rot="0">
            <a:off x="6110027" y="6899805"/>
            <a:ext cx="6067945" cy="624517"/>
          </a:xfrm>
          <a:prstGeom prst="rect">
            <a:avLst/>
          </a:prstGeom>
        </p:spPr>
        <p:txBody>
          <a:bodyPr anchor="t" rtlCol="false" tIns="0" lIns="0" bIns="0" rIns="0">
            <a:spAutoFit/>
          </a:bodyPr>
          <a:lstStyle/>
          <a:p>
            <a:pPr algn="ctr" marL="0" indent="0" lvl="0">
              <a:lnSpc>
                <a:spcPts val="4712"/>
              </a:lnSpc>
            </a:pPr>
            <a:r>
              <a:rPr lang="en-US" sz="4712">
                <a:solidFill>
                  <a:srgbClr val="FFFFFF"/>
                </a:solidFill>
                <a:latin typeface="Poppins Light"/>
                <a:ea typeface="Poppins Light"/>
                <a:cs typeface="Poppins Light"/>
                <a:sym typeface="Poppins Light"/>
              </a:rPr>
              <a:t>Pexels, Pixabay</a:t>
            </a:r>
          </a:p>
        </p:txBody>
      </p:sp>
      <p:sp>
        <p:nvSpPr>
          <p:cNvPr name="Freeform 14" id="14"/>
          <p:cNvSpPr/>
          <p:nvPr/>
        </p:nvSpPr>
        <p:spPr>
          <a:xfrm flipH="false" flipV="false" rot="0">
            <a:off x="6838386" y="3937012"/>
            <a:ext cx="4717835" cy="1179459"/>
          </a:xfrm>
          <a:custGeom>
            <a:avLst/>
            <a:gdLst/>
            <a:ahLst/>
            <a:cxnLst/>
            <a:rect r="r" b="b" t="t" l="l"/>
            <a:pathLst>
              <a:path h="1179459" w="4717835">
                <a:moveTo>
                  <a:pt x="0" y="0"/>
                </a:moveTo>
                <a:lnTo>
                  <a:pt x="4717835" y="0"/>
                </a:lnTo>
                <a:lnTo>
                  <a:pt x="4717835" y="1179459"/>
                </a:lnTo>
                <a:lnTo>
                  <a:pt x="0" y="1179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624018" y="-4131162"/>
            <a:ext cx="15082150" cy="12257675"/>
          </a:xfrm>
          <a:custGeom>
            <a:avLst/>
            <a:gdLst/>
            <a:ahLst/>
            <a:cxnLst/>
            <a:rect r="r" b="b" t="t" l="l"/>
            <a:pathLst>
              <a:path h="12257675" w="15082150">
                <a:moveTo>
                  <a:pt x="0" y="0"/>
                </a:moveTo>
                <a:lnTo>
                  <a:pt x="15082150" y="0"/>
                </a:lnTo>
                <a:lnTo>
                  <a:pt x="15082150" y="12257674"/>
                </a:lnTo>
                <a:lnTo>
                  <a:pt x="0" y="1225767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4741412" y="5169158"/>
            <a:ext cx="3882606" cy="6859"/>
          </a:xfrm>
          <a:prstGeom prst="line">
            <a:avLst/>
          </a:prstGeom>
          <a:ln cap="rnd" w="19050">
            <a:solidFill>
              <a:srgbClr val="10B5BF"/>
            </a:solidFill>
            <a:prstDash val="solid"/>
            <a:headEnd type="none" len="sm" w="sm"/>
            <a:tailEnd type="none" len="sm" w="sm"/>
          </a:ln>
        </p:spPr>
      </p:sp>
      <p:sp>
        <p:nvSpPr>
          <p:cNvPr name="AutoShape 4" id="4"/>
          <p:cNvSpPr/>
          <p:nvPr/>
        </p:nvSpPr>
        <p:spPr>
          <a:xfrm>
            <a:off x="522499" y="5155440"/>
            <a:ext cx="3882606" cy="6859"/>
          </a:xfrm>
          <a:prstGeom prst="line">
            <a:avLst/>
          </a:prstGeom>
          <a:ln cap="rnd" w="19050">
            <a:solidFill>
              <a:srgbClr val="10B5BF"/>
            </a:solidFill>
            <a:prstDash val="solid"/>
            <a:headEnd type="none" len="sm" w="sm"/>
            <a:tailEnd type="none" len="sm" w="sm"/>
          </a:ln>
        </p:spPr>
      </p:sp>
      <p:sp>
        <p:nvSpPr>
          <p:cNvPr name="Freeform 5" id="5"/>
          <p:cNvSpPr/>
          <p:nvPr/>
        </p:nvSpPr>
        <p:spPr>
          <a:xfrm flipH="false" flipV="false" rot="1944154">
            <a:off x="9603682" y="-2884857"/>
            <a:ext cx="9452303" cy="9641282"/>
          </a:xfrm>
          <a:custGeom>
            <a:avLst/>
            <a:gdLst/>
            <a:ahLst/>
            <a:cxnLst/>
            <a:rect r="r" b="b" t="t" l="l"/>
            <a:pathLst>
              <a:path h="9641282" w="9452303">
                <a:moveTo>
                  <a:pt x="0" y="0"/>
                </a:moveTo>
                <a:lnTo>
                  <a:pt x="9452304" y="0"/>
                </a:lnTo>
                <a:lnTo>
                  <a:pt x="9452304" y="9641282"/>
                </a:lnTo>
                <a:lnTo>
                  <a:pt x="0" y="9641282"/>
                </a:lnTo>
                <a:lnTo>
                  <a:pt x="0" y="0"/>
                </a:lnTo>
                <a:close/>
              </a:path>
            </a:pathLst>
          </a:custGeom>
          <a:blipFill>
            <a:blip r:embed="rId4"/>
            <a:stretch>
              <a:fillRect l="-58500" t="-13981" r="-45964" b="-19573"/>
            </a:stretch>
          </a:blipFill>
        </p:spPr>
      </p:sp>
      <p:sp>
        <p:nvSpPr>
          <p:cNvPr name="AutoShape 6" id="6"/>
          <p:cNvSpPr/>
          <p:nvPr/>
        </p:nvSpPr>
        <p:spPr>
          <a:xfrm>
            <a:off x="8960341" y="8119653"/>
            <a:ext cx="3882606" cy="6859"/>
          </a:xfrm>
          <a:prstGeom prst="line">
            <a:avLst/>
          </a:prstGeom>
          <a:ln cap="rnd" w="19050">
            <a:solidFill>
              <a:srgbClr val="10B5BF"/>
            </a:solidFill>
            <a:prstDash val="solid"/>
            <a:headEnd type="none" len="sm" w="sm"/>
            <a:tailEnd type="none" len="sm" w="sm"/>
          </a:ln>
        </p:spPr>
      </p:sp>
      <p:sp>
        <p:nvSpPr>
          <p:cNvPr name="AutoShape 7" id="7"/>
          <p:cNvSpPr/>
          <p:nvPr/>
        </p:nvSpPr>
        <p:spPr>
          <a:xfrm>
            <a:off x="13246836" y="8119653"/>
            <a:ext cx="3786612" cy="6859"/>
          </a:xfrm>
          <a:prstGeom prst="line">
            <a:avLst/>
          </a:prstGeom>
          <a:ln cap="rnd" w="19050">
            <a:solidFill>
              <a:srgbClr val="10B5BF"/>
            </a:solidFill>
            <a:prstDash val="solid"/>
            <a:headEnd type="none" len="sm" w="sm"/>
            <a:tailEnd type="none" len="sm" w="sm"/>
          </a:ln>
        </p:spPr>
      </p:sp>
      <p:sp>
        <p:nvSpPr>
          <p:cNvPr name="Freeform 8" id="8"/>
          <p:cNvSpPr/>
          <p:nvPr/>
        </p:nvSpPr>
        <p:spPr>
          <a:xfrm flipH="true" flipV="false" rot="-3800411">
            <a:off x="-532038" y="7320829"/>
            <a:ext cx="9123971" cy="10266072"/>
          </a:xfrm>
          <a:custGeom>
            <a:avLst/>
            <a:gdLst/>
            <a:ahLst/>
            <a:cxnLst/>
            <a:rect r="r" b="b" t="t" l="l"/>
            <a:pathLst>
              <a:path h="10266072" w="9123971">
                <a:moveTo>
                  <a:pt x="9123971" y="0"/>
                </a:moveTo>
                <a:lnTo>
                  <a:pt x="0" y="0"/>
                </a:lnTo>
                <a:lnTo>
                  <a:pt x="0" y="10266072"/>
                </a:lnTo>
                <a:lnTo>
                  <a:pt x="9123971" y="10266072"/>
                </a:lnTo>
                <a:lnTo>
                  <a:pt x="9123971" y="0"/>
                </a:lnTo>
                <a:close/>
              </a:path>
            </a:pathLst>
          </a:custGeom>
          <a:blipFill>
            <a:blip r:embed="rId5">
              <a:alphaModFix amt="36000"/>
            </a:blip>
            <a:stretch>
              <a:fillRect l="0" t="0" r="0" b="0"/>
            </a:stretch>
          </a:blipFill>
        </p:spPr>
      </p:sp>
      <p:sp>
        <p:nvSpPr>
          <p:cNvPr name="TextBox 9" id="9"/>
          <p:cNvSpPr txBox="true"/>
          <p:nvPr/>
        </p:nvSpPr>
        <p:spPr>
          <a:xfrm rot="0">
            <a:off x="522483" y="1200150"/>
            <a:ext cx="6569066" cy="2350770"/>
          </a:xfrm>
          <a:prstGeom prst="rect">
            <a:avLst/>
          </a:prstGeom>
        </p:spPr>
        <p:txBody>
          <a:bodyPr anchor="t" rtlCol="false" tIns="0" lIns="0" bIns="0" rIns="0">
            <a:spAutoFit/>
          </a:bodyPr>
          <a:lstStyle/>
          <a:p>
            <a:pPr algn="l" marL="0" indent="0" lvl="0">
              <a:lnSpc>
                <a:spcPts val="9090"/>
              </a:lnSpc>
              <a:spcBef>
                <a:spcPct val="0"/>
              </a:spcBef>
            </a:pPr>
            <a:r>
              <a:rPr lang="en-US" b="true" sz="9000" strike="noStrike" u="none">
                <a:solidFill>
                  <a:srgbClr val="FFFFFF"/>
                </a:solidFill>
                <a:latin typeface="Poppins Medium Bold"/>
                <a:ea typeface="Poppins Medium Bold"/>
                <a:cs typeface="Poppins Medium Bold"/>
                <a:sym typeface="Poppins Medium Bold"/>
              </a:rPr>
              <a:t>TABLE OF CONTENTS</a:t>
            </a:r>
          </a:p>
        </p:txBody>
      </p:sp>
      <p:sp>
        <p:nvSpPr>
          <p:cNvPr name="TextBox 10" id="10"/>
          <p:cNvSpPr txBox="true"/>
          <p:nvPr/>
        </p:nvSpPr>
        <p:spPr>
          <a:xfrm rot="0">
            <a:off x="522499" y="5578427"/>
            <a:ext cx="3786612" cy="495300"/>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Poppins Medium Bold"/>
                <a:ea typeface="Poppins Medium Bold"/>
                <a:cs typeface="Poppins Medium Bold"/>
                <a:sym typeface="Poppins Medium Bold"/>
              </a:rPr>
              <a:t>Introduction</a:t>
            </a:r>
          </a:p>
        </p:txBody>
      </p:sp>
      <p:sp>
        <p:nvSpPr>
          <p:cNvPr name="TextBox 11" id="11"/>
          <p:cNvSpPr txBox="true"/>
          <p:nvPr/>
        </p:nvSpPr>
        <p:spPr>
          <a:xfrm rot="0">
            <a:off x="4741412" y="5578427"/>
            <a:ext cx="3882606" cy="981075"/>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Poppins Medium Bold"/>
                <a:ea typeface="Poppins Medium Bold"/>
                <a:cs typeface="Poppins Medium Bold"/>
                <a:sym typeface="Poppins Medium Bold"/>
              </a:rPr>
              <a:t>Implementation &amp;Challenges</a:t>
            </a:r>
          </a:p>
        </p:txBody>
      </p:sp>
      <p:sp>
        <p:nvSpPr>
          <p:cNvPr name="TextBox 12" id="12"/>
          <p:cNvSpPr txBox="true"/>
          <p:nvPr/>
        </p:nvSpPr>
        <p:spPr>
          <a:xfrm rot="0">
            <a:off x="522499" y="4075960"/>
            <a:ext cx="1703859" cy="86247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01.</a:t>
            </a:r>
          </a:p>
        </p:txBody>
      </p:sp>
      <p:sp>
        <p:nvSpPr>
          <p:cNvPr name="TextBox 13" id="13"/>
          <p:cNvSpPr txBox="true"/>
          <p:nvPr/>
        </p:nvSpPr>
        <p:spPr>
          <a:xfrm rot="0">
            <a:off x="4741412" y="4075960"/>
            <a:ext cx="1703859" cy="86247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02.</a:t>
            </a:r>
          </a:p>
        </p:txBody>
      </p:sp>
      <p:sp>
        <p:nvSpPr>
          <p:cNvPr name="TextBox 14" id="14"/>
          <p:cNvSpPr txBox="true"/>
          <p:nvPr/>
        </p:nvSpPr>
        <p:spPr>
          <a:xfrm rot="0">
            <a:off x="8960341" y="8528923"/>
            <a:ext cx="3882606" cy="495300"/>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Poppins Medium Bold"/>
                <a:ea typeface="Poppins Medium Bold"/>
                <a:cs typeface="Poppins Medium Bold"/>
                <a:sym typeface="Poppins Medium Bold"/>
              </a:rPr>
              <a:t>Future Outlook</a:t>
            </a:r>
          </a:p>
        </p:txBody>
      </p:sp>
      <p:sp>
        <p:nvSpPr>
          <p:cNvPr name="TextBox 15" id="15"/>
          <p:cNvSpPr txBox="true"/>
          <p:nvPr/>
        </p:nvSpPr>
        <p:spPr>
          <a:xfrm rot="0">
            <a:off x="13246836" y="8522064"/>
            <a:ext cx="3786612" cy="495300"/>
          </a:xfrm>
          <a:prstGeom prst="rect">
            <a:avLst/>
          </a:prstGeom>
        </p:spPr>
        <p:txBody>
          <a:bodyPr anchor="t" rtlCol="false" tIns="0" lIns="0" bIns="0" rIns="0">
            <a:spAutoFit/>
          </a:bodyPr>
          <a:lstStyle/>
          <a:p>
            <a:pPr algn="l" marL="0" indent="0" lvl="0">
              <a:lnSpc>
                <a:spcPts val="3840"/>
              </a:lnSpc>
            </a:pPr>
            <a:r>
              <a:rPr lang="en-US" b="true" sz="3200">
                <a:solidFill>
                  <a:srgbClr val="FFFFFF"/>
                </a:solidFill>
                <a:latin typeface="Poppins Medium Bold"/>
                <a:ea typeface="Poppins Medium Bold"/>
                <a:cs typeface="Poppins Medium Bold"/>
                <a:sym typeface="Poppins Medium Bold"/>
              </a:rPr>
              <a:t>Conclusion</a:t>
            </a:r>
          </a:p>
        </p:txBody>
      </p:sp>
      <p:sp>
        <p:nvSpPr>
          <p:cNvPr name="TextBox 16" id="16"/>
          <p:cNvSpPr txBox="true"/>
          <p:nvPr/>
        </p:nvSpPr>
        <p:spPr>
          <a:xfrm rot="0">
            <a:off x="8960341" y="7026455"/>
            <a:ext cx="1703859" cy="86247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03.</a:t>
            </a:r>
          </a:p>
        </p:txBody>
      </p:sp>
      <p:sp>
        <p:nvSpPr>
          <p:cNvPr name="TextBox 17" id="17"/>
          <p:cNvSpPr txBox="true"/>
          <p:nvPr/>
        </p:nvSpPr>
        <p:spPr>
          <a:xfrm rot="0">
            <a:off x="13246836" y="7026455"/>
            <a:ext cx="1703859" cy="862470"/>
          </a:xfrm>
          <a:prstGeom prst="rect">
            <a:avLst/>
          </a:prstGeom>
        </p:spPr>
        <p:txBody>
          <a:bodyPr anchor="t" rtlCol="false" tIns="0" lIns="0" bIns="0" rIns="0">
            <a:spAutoFit/>
          </a:bodyPr>
          <a:lstStyle/>
          <a:p>
            <a:pPr algn="l" marL="0" indent="0" lvl="0">
              <a:lnSpc>
                <a:spcPts val="6545"/>
              </a:lnSpc>
              <a:spcBef>
                <a:spcPct val="0"/>
              </a:spcBef>
            </a:pPr>
            <a:r>
              <a:rPr lang="en-US" b="true" sz="6480">
                <a:solidFill>
                  <a:srgbClr val="10B5BF"/>
                </a:solidFill>
                <a:latin typeface="Poppins Medium Bold"/>
                <a:ea typeface="Poppins Medium Bold"/>
                <a:cs typeface="Poppins Medium Bold"/>
                <a:sym typeface="Poppins Medium Bold"/>
              </a:rPr>
              <a:t>04.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670" t="-6886" r="-5363" b="-63826"/>
            </a:stretch>
          </a:blipFill>
        </p:spPr>
      </p:sp>
      <p:sp>
        <p:nvSpPr>
          <p:cNvPr name="Freeform 3" id="3"/>
          <p:cNvSpPr/>
          <p:nvPr/>
        </p:nvSpPr>
        <p:spPr>
          <a:xfrm flipH="false" flipV="false" rot="0">
            <a:off x="0"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802686" y="5577018"/>
            <a:ext cx="6682629" cy="0"/>
          </a:xfrm>
          <a:prstGeom prst="line">
            <a:avLst/>
          </a:prstGeom>
          <a:ln cap="rnd" w="19050">
            <a:solidFill>
              <a:srgbClr val="FFFFFF"/>
            </a:solidFill>
            <a:prstDash val="solid"/>
            <a:headEnd type="none" len="sm" w="sm"/>
            <a:tailEnd type="none" len="sm" w="sm"/>
          </a:ln>
        </p:spPr>
      </p:sp>
      <p:sp>
        <p:nvSpPr>
          <p:cNvPr name="TextBox 5" id="5"/>
          <p:cNvSpPr txBox="true"/>
          <p:nvPr/>
        </p:nvSpPr>
        <p:spPr>
          <a:xfrm rot="0">
            <a:off x="1803146" y="3313658"/>
            <a:ext cx="14681707" cy="1596610"/>
          </a:xfrm>
          <a:prstGeom prst="rect">
            <a:avLst/>
          </a:prstGeom>
        </p:spPr>
        <p:txBody>
          <a:bodyPr anchor="t" rtlCol="false" tIns="0" lIns="0" bIns="0" rIns="0">
            <a:spAutoFit/>
          </a:bodyPr>
          <a:lstStyle/>
          <a:p>
            <a:pPr algn="ctr" marL="0" indent="0" lvl="0">
              <a:lnSpc>
                <a:spcPts val="12049"/>
              </a:lnSpc>
              <a:spcBef>
                <a:spcPct val="0"/>
              </a:spcBef>
            </a:pPr>
            <a:r>
              <a:rPr lang="en-US" b="true" sz="11930">
                <a:solidFill>
                  <a:srgbClr val="FFFFFF"/>
                </a:solidFill>
                <a:latin typeface="Poppins Medium Bold"/>
                <a:ea typeface="Poppins Medium Bold"/>
                <a:cs typeface="Poppins Medium Bold"/>
                <a:sym typeface="Poppins Medium Bold"/>
              </a:rPr>
              <a:t>INTRODUCTION</a:t>
            </a:r>
          </a:p>
        </p:txBody>
      </p:sp>
      <p:sp>
        <p:nvSpPr>
          <p:cNvPr name="TextBox 6" id="6"/>
          <p:cNvSpPr txBox="true"/>
          <p:nvPr/>
        </p:nvSpPr>
        <p:spPr>
          <a:xfrm rot="0">
            <a:off x="5200879" y="6205668"/>
            <a:ext cx="7886242" cy="521335"/>
          </a:xfrm>
          <a:prstGeom prst="rect">
            <a:avLst/>
          </a:prstGeom>
        </p:spPr>
        <p:txBody>
          <a:bodyPr anchor="t" rtlCol="false" tIns="0" lIns="0" bIns="0" rIns="0">
            <a:spAutoFit/>
          </a:bodyPr>
          <a:lstStyle/>
          <a:p>
            <a:pPr algn="ctr" marL="0" indent="0" lvl="0">
              <a:lnSpc>
                <a:spcPts val="4160"/>
              </a:lnSpc>
              <a:spcBef>
                <a:spcPct val="0"/>
              </a:spcBef>
            </a:pPr>
            <a:r>
              <a:rPr lang="en-US" sz="3200" u="none">
                <a:solidFill>
                  <a:srgbClr val="10B5BF"/>
                </a:solidFill>
                <a:latin typeface="Poppins Light"/>
                <a:ea typeface="Poppins Light"/>
                <a:cs typeface="Poppins Light"/>
                <a:sym typeface="Poppins Light"/>
              </a:rPr>
              <a:t>Elaborate on what you want to discuss.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2952706"/>
            <a:ext cx="18288000" cy="4945071"/>
            <a:chOff x="0" y="0"/>
            <a:chExt cx="24384000" cy="6593427"/>
          </a:xfrm>
        </p:grpSpPr>
        <p:pic>
          <p:nvPicPr>
            <p:cNvPr name="Picture 3" id="3"/>
            <p:cNvPicPr>
              <a:picLocks noChangeAspect="true"/>
            </p:cNvPicPr>
            <p:nvPr/>
          </p:nvPicPr>
          <p:blipFill>
            <a:blip r:embed="rId2">
              <a:alphaModFix amt="50000"/>
            </a:blip>
            <a:srcRect l="0" t="29745" r="0" b="29745"/>
            <a:stretch>
              <a:fillRect/>
            </a:stretch>
          </p:blipFill>
          <p:spPr>
            <a:xfrm flipH="false" flipV="false">
              <a:off x="0" y="0"/>
              <a:ext cx="24384000" cy="6593427"/>
            </a:xfrm>
            <a:prstGeom prst="rect">
              <a:avLst/>
            </a:prstGeom>
          </p:spPr>
        </p:pic>
      </p:grpSp>
      <p:sp>
        <p:nvSpPr>
          <p:cNvPr name="Freeform 4" id="4"/>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stretch>
              <a:fillRect l="-48888" t="0" r="-28888" b="0"/>
            </a:stretch>
          </a:blipFill>
        </p:spPr>
      </p:sp>
      <p:grpSp>
        <p:nvGrpSpPr>
          <p:cNvPr name="Group 5" id="5"/>
          <p:cNvGrpSpPr/>
          <p:nvPr/>
        </p:nvGrpSpPr>
        <p:grpSpPr>
          <a:xfrm rot="0">
            <a:off x="2121361" y="3564976"/>
            <a:ext cx="1860266" cy="186026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6185292" y="3564976"/>
            <a:ext cx="1860266" cy="18602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0245833" y="3564976"/>
            <a:ext cx="1860266" cy="186026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4306373" y="3564976"/>
            <a:ext cx="1860266" cy="18602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772166" y="466681"/>
            <a:ext cx="16718663" cy="2350770"/>
          </a:xfrm>
          <a:prstGeom prst="rect">
            <a:avLst/>
          </a:prstGeom>
        </p:spPr>
        <p:txBody>
          <a:bodyPr anchor="t" rtlCol="false" tIns="0" lIns="0" bIns="0" rIns="0">
            <a:spAutoFit/>
          </a:bodyPr>
          <a:lstStyle/>
          <a:p>
            <a:pPr algn="l" marL="0" indent="0" lvl="0">
              <a:lnSpc>
                <a:spcPts val="9090"/>
              </a:lnSpc>
              <a:spcBef>
                <a:spcPct val="0"/>
              </a:spcBef>
            </a:pPr>
            <a:r>
              <a:rPr lang="en-US" sz="9000" strike="noStrike" u="none">
                <a:solidFill>
                  <a:srgbClr val="FFFFFF"/>
                </a:solidFill>
                <a:latin typeface="Poppins Light"/>
                <a:ea typeface="Poppins Light"/>
                <a:cs typeface="Poppins Light"/>
                <a:sym typeface="Poppins Light"/>
              </a:rPr>
              <a:t>WHAT IS </a:t>
            </a:r>
          </a:p>
          <a:p>
            <a:pPr algn="l" marL="0" indent="0" lvl="0">
              <a:lnSpc>
                <a:spcPts val="9090"/>
              </a:lnSpc>
              <a:spcBef>
                <a:spcPct val="0"/>
              </a:spcBef>
            </a:pPr>
            <a:r>
              <a:rPr lang="en-US" b="true" sz="9000" strike="noStrike" u="none">
                <a:solidFill>
                  <a:srgbClr val="10B5BF"/>
                </a:solidFill>
                <a:latin typeface="Poppins Medium Bold"/>
                <a:ea typeface="Poppins Medium Bold"/>
                <a:cs typeface="Poppins Medium Bold"/>
                <a:sym typeface="Poppins Medium Bold"/>
              </a:rPr>
              <a:t>TECHNOLOGY CONSULTING?</a:t>
            </a:r>
          </a:p>
        </p:txBody>
      </p:sp>
      <p:sp>
        <p:nvSpPr>
          <p:cNvPr name="TextBox 18" id="18"/>
          <p:cNvSpPr txBox="true"/>
          <p:nvPr/>
        </p:nvSpPr>
        <p:spPr>
          <a:xfrm rot="0">
            <a:off x="5092631" y="8964930"/>
            <a:ext cx="8102738" cy="577215"/>
          </a:xfrm>
          <a:prstGeom prst="rect">
            <a:avLst/>
          </a:prstGeom>
        </p:spPr>
        <p:txBody>
          <a:bodyPr anchor="t" rtlCol="false" tIns="0" lIns="0" bIns="0" rIns="0">
            <a:spAutoFit/>
          </a:bodyPr>
          <a:lstStyle/>
          <a:p>
            <a:pPr algn="ctr">
              <a:lnSpc>
                <a:spcPts val="2340"/>
              </a:lnSpc>
            </a:pPr>
            <a:r>
              <a:rPr lang="en-US" sz="1800">
                <a:solidFill>
                  <a:srgbClr val="FFFFFF"/>
                </a:solidFill>
                <a:latin typeface="Poppins Light"/>
                <a:ea typeface="Poppins Light"/>
                <a:cs typeface="Poppins Light"/>
                <a:sym typeface="Poppins Light"/>
              </a:rPr>
              <a:t>Explanation of technology consulting and its role in advising businesses on leveraging technology to achieve strategic objectives.</a:t>
            </a:r>
          </a:p>
        </p:txBody>
      </p:sp>
      <p:sp>
        <p:nvSpPr>
          <p:cNvPr name="TextBox 19" id="19"/>
          <p:cNvSpPr txBox="true"/>
          <p:nvPr/>
        </p:nvSpPr>
        <p:spPr>
          <a:xfrm rot="0">
            <a:off x="2491959" y="4299338"/>
            <a:ext cx="1119071" cy="439166"/>
          </a:xfrm>
          <a:prstGeom prst="rect">
            <a:avLst/>
          </a:prstGeom>
        </p:spPr>
        <p:txBody>
          <a:bodyPr anchor="t" rtlCol="false" tIns="0" lIns="0" bIns="0" rIns="0">
            <a:spAutoFit/>
          </a:bodyPr>
          <a:lstStyle/>
          <a:p>
            <a:pPr algn="ctr">
              <a:lnSpc>
                <a:spcPts val="3232"/>
              </a:lnSpc>
            </a:pPr>
            <a:r>
              <a:rPr lang="en-US" b="true" sz="3200">
                <a:solidFill>
                  <a:srgbClr val="FFFFFF"/>
                </a:solidFill>
                <a:latin typeface="Poppins Medium Bold"/>
                <a:ea typeface="Poppins Medium Bold"/>
                <a:cs typeface="Poppins Medium Bold"/>
                <a:sym typeface="Poppins Medium Bold"/>
              </a:rPr>
              <a:t>1.</a:t>
            </a:r>
          </a:p>
        </p:txBody>
      </p:sp>
      <p:sp>
        <p:nvSpPr>
          <p:cNvPr name="TextBox 20" id="20"/>
          <p:cNvSpPr txBox="true"/>
          <p:nvPr/>
        </p:nvSpPr>
        <p:spPr>
          <a:xfrm rot="0">
            <a:off x="6555889" y="4299338"/>
            <a:ext cx="1119071" cy="439166"/>
          </a:xfrm>
          <a:prstGeom prst="rect">
            <a:avLst/>
          </a:prstGeom>
        </p:spPr>
        <p:txBody>
          <a:bodyPr anchor="t" rtlCol="false" tIns="0" lIns="0" bIns="0" rIns="0">
            <a:spAutoFit/>
          </a:bodyPr>
          <a:lstStyle/>
          <a:p>
            <a:pPr algn="ctr">
              <a:lnSpc>
                <a:spcPts val="3232"/>
              </a:lnSpc>
            </a:pPr>
            <a:r>
              <a:rPr lang="en-US" b="true" sz="3200">
                <a:solidFill>
                  <a:srgbClr val="FFFFFF"/>
                </a:solidFill>
                <a:latin typeface="Poppins Medium Bold"/>
                <a:ea typeface="Poppins Medium Bold"/>
                <a:cs typeface="Poppins Medium Bold"/>
                <a:sym typeface="Poppins Medium Bold"/>
              </a:rPr>
              <a:t>2.</a:t>
            </a:r>
          </a:p>
        </p:txBody>
      </p:sp>
      <p:sp>
        <p:nvSpPr>
          <p:cNvPr name="TextBox 21" id="21"/>
          <p:cNvSpPr txBox="true"/>
          <p:nvPr/>
        </p:nvSpPr>
        <p:spPr>
          <a:xfrm rot="0">
            <a:off x="10617308" y="4299338"/>
            <a:ext cx="1119071" cy="439166"/>
          </a:xfrm>
          <a:prstGeom prst="rect">
            <a:avLst/>
          </a:prstGeom>
        </p:spPr>
        <p:txBody>
          <a:bodyPr anchor="t" rtlCol="false" tIns="0" lIns="0" bIns="0" rIns="0">
            <a:spAutoFit/>
          </a:bodyPr>
          <a:lstStyle/>
          <a:p>
            <a:pPr algn="ctr">
              <a:lnSpc>
                <a:spcPts val="3232"/>
              </a:lnSpc>
            </a:pPr>
            <a:r>
              <a:rPr lang="en-US" b="true" sz="3200">
                <a:solidFill>
                  <a:srgbClr val="FFFFFF"/>
                </a:solidFill>
                <a:latin typeface="Poppins Medium Bold"/>
                <a:ea typeface="Poppins Medium Bold"/>
                <a:cs typeface="Poppins Medium Bold"/>
                <a:sym typeface="Poppins Medium Bold"/>
              </a:rPr>
              <a:t>3.</a:t>
            </a:r>
          </a:p>
        </p:txBody>
      </p:sp>
      <p:sp>
        <p:nvSpPr>
          <p:cNvPr name="TextBox 22" id="22"/>
          <p:cNvSpPr txBox="true"/>
          <p:nvPr/>
        </p:nvSpPr>
        <p:spPr>
          <a:xfrm rot="0">
            <a:off x="14677848" y="4299338"/>
            <a:ext cx="1119071" cy="439166"/>
          </a:xfrm>
          <a:prstGeom prst="rect">
            <a:avLst/>
          </a:prstGeom>
        </p:spPr>
        <p:txBody>
          <a:bodyPr anchor="t" rtlCol="false" tIns="0" lIns="0" bIns="0" rIns="0">
            <a:spAutoFit/>
          </a:bodyPr>
          <a:lstStyle/>
          <a:p>
            <a:pPr algn="ctr">
              <a:lnSpc>
                <a:spcPts val="3232"/>
              </a:lnSpc>
            </a:pPr>
            <a:r>
              <a:rPr lang="en-US" b="true" sz="3200">
                <a:solidFill>
                  <a:srgbClr val="FFFFFF"/>
                </a:solidFill>
                <a:latin typeface="Poppins Medium Bold"/>
                <a:ea typeface="Poppins Medium Bold"/>
                <a:cs typeface="Poppins Medium Bold"/>
                <a:sym typeface="Poppins Medium Bold"/>
              </a:rPr>
              <a:t>4.</a:t>
            </a:r>
          </a:p>
        </p:txBody>
      </p:sp>
      <p:sp>
        <p:nvSpPr>
          <p:cNvPr name="TextBox 23" id="23"/>
          <p:cNvSpPr txBox="true"/>
          <p:nvPr/>
        </p:nvSpPr>
        <p:spPr>
          <a:xfrm rot="0">
            <a:off x="1833563" y="5688989"/>
            <a:ext cx="2379940" cy="848741"/>
          </a:xfrm>
          <a:prstGeom prst="rect">
            <a:avLst/>
          </a:prstGeom>
        </p:spPr>
        <p:txBody>
          <a:bodyPr anchor="t" rtlCol="false" tIns="0" lIns="0" bIns="0" rIns="0">
            <a:spAutoFit/>
          </a:bodyPr>
          <a:lstStyle/>
          <a:p>
            <a:pPr algn="ctr">
              <a:lnSpc>
                <a:spcPts val="3232"/>
              </a:lnSpc>
            </a:pPr>
            <a:r>
              <a:rPr lang="en-US" b="true" sz="3200">
                <a:solidFill>
                  <a:srgbClr val="10B5BF"/>
                </a:solidFill>
                <a:latin typeface="Poppins Medium Bold"/>
                <a:ea typeface="Poppins Medium Bold"/>
                <a:cs typeface="Poppins Medium Bold"/>
                <a:sym typeface="Poppins Medium Bold"/>
              </a:rPr>
              <a:t>Add a main point</a:t>
            </a:r>
          </a:p>
        </p:txBody>
      </p:sp>
      <p:sp>
        <p:nvSpPr>
          <p:cNvPr name="TextBox 24" id="24"/>
          <p:cNvSpPr txBox="true"/>
          <p:nvPr/>
        </p:nvSpPr>
        <p:spPr>
          <a:xfrm rot="0">
            <a:off x="1756101" y="6725277"/>
            <a:ext cx="2534864" cy="61150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name="TextBox 25" id="25"/>
          <p:cNvSpPr txBox="true"/>
          <p:nvPr/>
        </p:nvSpPr>
        <p:spPr>
          <a:xfrm rot="0">
            <a:off x="5925455" y="5737646"/>
            <a:ext cx="2379940" cy="848741"/>
          </a:xfrm>
          <a:prstGeom prst="rect">
            <a:avLst/>
          </a:prstGeom>
        </p:spPr>
        <p:txBody>
          <a:bodyPr anchor="t" rtlCol="false" tIns="0" lIns="0" bIns="0" rIns="0">
            <a:spAutoFit/>
          </a:bodyPr>
          <a:lstStyle/>
          <a:p>
            <a:pPr algn="ctr">
              <a:lnSpc>
                <a:spcPts val="3232"/>
              </a:lnSpc>
            </a:pPr>
            <a:r>
              <a:rPr lang="en-US" b="true" sz="3200">
                <a:solidFill>
                  <a:srgbClr val="10B5BF"/>
                </a:solidFill>
                <a:latin typeface="Poppins Medium Bold"/>
                <a:ea typeface="Poppins Medium Bold"/>
                <a:cs typeface="Poppins Medium Bold"/>
                <a:sym typeface="Poppins Medium Bold"/>
              </a:rPr>
              <a:t>Add a main point</a:t>
            </a:r>
          </a:p>
        </p:txBody>
      </p:sp>
      <p:sp>
        <p:nvSpPr>
          <p:cNvPr name="TextBox 26" id="26"/>
          <p:cNvSpPr txBox="true"/>
          <p:nvPr/>
        </p:nvSpPr>
        <p:spPr>
          <a:xfrm rot="0">
            <a:off x="5847993" y="6773934"/>
            <a:ext cx="2534864" cy="61150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name="TextBox 27" id="27"/>
          <p:cNvSpPr txBox="true"/>
          <p:nvPr/>
        </p:nvSpPr>
        <p:spPr>
          <a:xfrm rot="0">
            <a:off x="10017346" y="5786303"/>
            <a:ext cx="2379940" cy="848741"/>
          </a:xfrm>
          <a:prstGeom prst="rect">
            <a:avLst/>
          </a:prstGeom>
        </p:spPr>
        <p:txBody>
          <a:bodyPr anchor="t" rtlCol="false" tIns="0" lIns="0" bIns="0" rIns="0">
            <a:spAutoFit/>
          </a:bodyPr>
          <a:lstStyle/>
          <a:p>
            <a:pPr algn="ctr">
              <a:lnSpc>
                <a:spcPts val="3232"/>
              </a:lnSpc>
            </a:pPr>
            <a:r>
              <a:rPr lang="en-US" b="true" sz="3200">
                <a:solidFill>
                  <a:srgbClr val="10B5BF"/>
                </a:solidFill>
                <a:latin typeface="Poppins Medium Bold"/>
                <a:ea typeface="Poppins Medium Bold"/>
                <a:cs typeface="Poppins Medium Bold"/>
                <a:sym typeface="Poppins Medium Bold"/>
              </a:rPr>
              <a:t>Add a main point</a:t>
            </a:r>
          </a:p>
        </p:txBody>
      </p:sp>
      <p:sp>
        <p:nvSpPr>
          <p:cNvPr name="TextBox 28" id="28"/>
          <p:cNvSpPr txBox="true"/>
          <p:nvPr/>
        </p:nvSpPr>
        <p:spPr>
          <a:xfrm rot="0">
            <a:off x="9939884" y="6822591"/>
            <a:ext cx="2534864" cy="61150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
        <p:nvSpPr>
          <p:cNvPr name="TextBox 29" id="29"/>
          <p:cNvSpPr txBox="true"/>
          <p:nvPr/>
        </p:nvSpPr>
        <p:spPr>
          <a:xfrm rot="0">
            <a:off x="14109238" y="5834960"/>
            <a:ext cx="2379940" cy="848741"/>
          </a:xfrm>
          <a:prstGeom prst="rect">
            <a:avLst/>
          </a:prstGeom>
        </p:spPr>
        <p:txBody>
          <a:bodyPr anchor="t" rtlCol="false" tIns="0" lIns="0" bIns="0" rIns="0">
            <a:spAutoFit/>
          </a:bodyPr>
          <a:lstStyle/>
          <a:p>
            <a:pPr algn="ctr">
              <a:lnSpc>
                <a:spcPts val="3232"/>
              </a:lnSpc>
            </a:pPr>
            <a:r>
              <a:rPr lang="en-US" b="true" sz="3200">
                <a:solidFill>
                  <a:srgbClr val="10B5BF"/>
                </a:solidFill>
                <a:latin typeface="Poppins Medium Bold"/>
                <a:ea typeface="Poppins Medium Bold"/>
                <a:cs typeface="Poppins Medium Bold"/>
                <a:sym typeface="Poppins Medium Bold"/>
              </a:rPr>
              <a:t>Add a main point</a:t>
            </a:r>
          </a:p>
        </p:txBody>
      </p:sp>
      <p:sp>
        <p:nvSpPr>
          <p:cNvPr name="TextBox 30" id="30"/>
          <p:cNvSpPr txBox="true"/>
          <p:nvPr/>
        </p:nvSpPr>
        <p:spPr>
          <a:xfrm rot="0">
            <a:off x="14031776" y="6871248"/>
            <a:ext cx="2534864" cy="611505"/>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FFFFFF"/>
                </a:solidFill>
                <a:latin typeface="Poppins Light"/>
                <a:ea typeface="Poppins Light"/>
                <a:cs typeface="Poppins Light"/>
                <a:sym typeface="Poppins Light"/>
              </a:rPr>
              <a:t>E</a:t>
            </a:r>
            <a:r>
              <a:rPr lang="en-US" sz="1800" u="none">
                <a:solidFill>
                  <a:srgbClr val="FFFFFF"/>
                </a:solidFill>
                <a:latin typeface="Poppins Light"/>
                <a:ea typeface="Poppins Light"/>
                <a:cs typeface="Poppins Light"/>
                <a:sym typeface="Poppins Light"/>
              </a:rPr>
              <a:t>laborate on what you want to discuss.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852098" y="1594912"/>
            <a:ext cx="4681344" cy="7550555"/>
          </a:xfrm>
          <a:custGeom>
            <a:avLst/>
            <a:gdLst/>
            <a:ahLst/>
            <a:cxnLst/>
            <a:rect r="r" b="b" t="t" l="l"/>
            <a:pathLst>
              <a:path h="7550555" w="4681344">
                <a:moveTo>
                  <a:pt x="0" y="0"/>
                </a:moveTo>
                <a:lnTo>
                  <a:pt x="4681344" y="0"/>
                </a:lnTo>
                <a:lnTo>
                  <a:pt x="4681344" y="7550555"/>
                </a:lnTo>
                <a:lnTo>
                  <a:pt x="0" y="7550555"/>
                </a:lnTo>
                <a:lnTo>
                  <a:pt x="0" y="0"/>
                </a:lnTo>
                <a:close/>
              </a:path>
            </a:pathLst>
          </a:custGeom>
          <a:blipFill>
            <a:blip r:embed="rId2"/>
            <a:stretch>
              <a:fillRect l="0" t="0" r="0" b="0"/>
            </a:stretch>
          </a:blipFill>
        </p:spPr>
      </p:sp>
      <p:sp>
        <p:nvSpPr>
          <p:cNvPr name="AutoShape 3" id="3"/>
          <p:cNvSpPr/>
          <p:nvPr/>
        </p:nvSpPr>
        <p:spPr>
          <a:xfrm>
            <a:off x="1028700" y="2988688"/>
            <a:ext cx="6682629" cy="0"/>
          </a:xfrm>
          <a:prstGeom prst="line">
            <a:avLst/>
          </a:prstGeom>
          <a:ln cap="rnd" w="19050">
            <a:solidFill>
              <a:srgbClr val="10B5BF"/>
            </a:solidFill>
            <a:prstDash val="solid"/>
            <a:headEnd type="none" len="sm" w="sm"/>
            <a:tailEnd type="none" len="sm" w="sm"/>
          </a:ln>
        </p:spPr>
      </p:sp>
      <p:sp>
        <p:nvSpPr>
          <p:cNvPr name="AutoShape 4" id="4"/>
          <p:cNvSpPr/>
          <p:nvPr/>
        </p:nvSpPr>
        <p:spPr>
          <a:xfrm>
            <a:off x="10576671" y="2998213"/>
            <a:ext cx="6682629" cy="0"/>
          </a:xfrm>
          <a:prstGeom prst="line">
            <a:avLst/>
          </a:prstGeom>
          <a:ln cap="rnd" w="19050">
            <a:solidFill>
              <a:srgbClr val="10B5BF"/>
            </a:solidFill>
            <a:prstDash val="solid"/>
            <a:headEnd type="none" len="sm" w="sm"/>
            <a:tailEnd type="none" len="sm" w="sm"/>
          </a:ln>
        </p:spPr>
      </p:sp>
      <p:sp>
        <p:nvSpPr>
          <p:cNvPr name="AutoShape 5" id="5"/>
          <p:cNvSpPr/>
          <p:nvPr/>
        </p:nvSpPr>
        <p:spPr>
          <a:xfrm>
            <a:off x="10576671" y="7915532"/>
            <a:ext cx="6682629" cy="0"/>
          </a:xfrm>
          <a:prstGeom prst="line">
            <a:avLst/>
          </a:prstGeom>
          <a:ln cap="rnd" w="19050">
            <a:solidFill>
              <a:srgbClr val="10B5BF"/>
            </a:solidFill>
            <a:prstDash val="solid"/>
            <a:headEnd type="none" len="sm" w="sm"/>
            <a:tailEnd type="none" len="sm" w="sm"/>
          </a:ln>
        </p:spPr>
      </p:sp>
      <p:sp>
        <p:nvSpPr>
          <p:cNvPr name="TextBox 6" id="6"/>
          <p:cNvSpPr txBox="true"/>
          <p:nvPr/>
        </p:nvSpPr>
        <p:spPr>
          <a:xfrm rot="0">
            <a:off x="1028700" y="5767388"/>
            <a:ext cx="6323481" cy="1524000"/>
          </a:xfrm>
          <a:prstGeom prst="rect">
            <a:avLst/>
          </a:prstGeom>
        </p:spPr>
        <p:txBody>
          <a:bodyPr anchor="t" rtlCol="false" tIns="0" lIns="0" bIns="0" rIns="0">
            <a:spAutoFit/>
          </a:bodyPr>
          <a:lstStyle/>
          <a:p>
            <a:pPr algn="l" marL="0" indent="0" lvl="0">
              <a:lnSpc>
                <a:spcPts val="6000"/>
              </a:lnSpc>
            </a:pPr>
            <a:r>
              <a:rPr lang="en-US" b="true" sz="5000">
                <a:solidFill>
                  <a:srgbClr val="FFFFFF"/>
                </a:solidFill>
                <a:latin typeface="Poppins Medium Bold"/>
                <a:ea typeface="Poppins Medium Bold"/>
                <a:cs typeface="Poppins Medium Bold"/>
                <a:sym typeface="Poppins Medium Bold"/>
              </a:rPr>
              <a:t>Augmented Reality (AR)</a:t>
            </a:r>
          </a:p>
        </p:txBody>
      </p:sp>
      <p:sp>
        <p:nvSpPr>
          <p:cNvPr name="AutoShape 7" id="7"/>
          <p:cNvSpPr/>
          <p:nvPr/>
        </p:nvSpPr>
        <p:spPr>
          <a:xfrm>
            <a:off x="1028700" y="7906007"/>
            <a:ext cx="6682629" cy="0"/>
          </a:xfrm>
          <a:prstGeom prst="line">
            <a:avLst/>
          </a:prstGeom>
          <a:ln cap="rnd" w="19050">
            <a:solidFill>
              <a:srgbClr val="10B5BF"/>
            </a:solidFill>
            <a:prstDash val="solid"/>
            <a:headEnd type="none" len="sm" w="sm"/>
            <a:tailEnd type="none" len="sm" w="sm"/>
          </a:ln>
        </p:spPr>
      </p:sp>
      <p:sp>
        <p:nvSpPr>
          <p:cNvPr name="Freeform 8" id="8"/>
          <p:cNvSpPr/>
          <p:nvPr/>
        </p:nvSpPr>
        <p:spPr>
          <a:xfrm flipH="false" flipV="false" rot="0">
            <a:off x="9485888" y="-3709988"/>
            <a:ext cx="10757647" cy="8229600"/>
          </a:xfrm>
          <a:custGeom>
            <a:avLst/>
            <a:gdLst/>
            <a:ahLst/>
            <a:cxnLst/>
            <a:rect r="r" b="b" t="t" l="l"/>
            <a:pathLst>
              <a:path h="8229600" w="10757647">
                <a:moveTo>
                  <a:pt x="0" y="0"/>
                </a:moveTo>
                <a:lnTo>
                  <a:pt x="10757647" y="0"/>
                </a:lnTo>
                <a:lnTo>
                  <a:pt x="10757647" y="8229600"/>
                </a:lnTo>
                <a:lnTo>
                  <a:pt x="0" y="8229600"/>
                </a:lnTo>
                <a:lnTo>
                  <a:pt x="0" y="0"/>
                </a:lnTo>
                <a:close/>
              </a:path>
            </a:pathLst>
          </a:custGeom>
          <a:blipFill>
            <a:blip r:embed="rId3">
              <a:alphaModFix amt="37000"/>
            </a:blip>
            <a:stretch>
              <a:fillRect l="0" t="0" r="0" b="0"/>
            </a:stretch>
          </a:blipFill>
        </p:spPr>
      </p:sp>
      <p:sp>
        <p:nvSpPr>
          <p:cNvPr name="TextBox 9" id="9"/>
          <p:cNvSpPr txBox="true"/>
          <p:nvPr/>
        </p:nvSpPr>
        <p:spPr>
          <a:xfrm rot="0">
            <a:off x="1028700" y="8511102"/>
            <a:ext cx="5656492" cy="1240155"/>
          </a:xfrm>
          <a:prstGeom prst="rect">
            <a:avLst/>
          </a:prstGeom>
        </p:spPr>
        <p:txBody>
          <a:bodyPr anchor="t" rtlCol="false" tIns="0" lIns="0" bIns="0" rIns="0">
            <a:spAutoFit/>
          </a:bodyPr>
          <a:lstStyle/>
          <a:p>
            <a:pPr algn="l" marL="0" indent="0" lvl="0">
              <a:lnSpc>
                <a:spcPts val="2520"/>
              </a:lnSpc>
            </a:pPr>
            <a:r>
              <a:rPr lang="en-US" sz="1800">
                <a:solidFill>
                  <a:srgbClr val="FFFFFF"/>
                </a:solidFill>
                <a:latin typeface="Poppins Light"/>
                <a:ea typeface="Poppins Light"/>
                <a:cs typeface="Poppins Light"/>
                <a:sym typeface="Poppins Light"/>
              </a:rPr>
              <a:t> Explore the applications of AR and VR in industries like education, healthcare, and retail. For instance, AR for enhanced employee training or VR for immersive customer experiences.</a:t>
            </a:r>
          </a:p>
        </p:txBody>
      </p:sp>
      <p:sp>
        <p:nvSpPr>
          <p:cNvPr name="Freeform 10" id="10"/>
          <p:cNvSpPr/>
          <p:nvPr/>
        </p:nvSpPr>
        <p:spPr>
          <a:xfrm flipH="true" flipV="false" rot="0">
            <a:off x="-806633" y="6705184"/>
            <a:ext cx="6366679" cy="7163633"/>
          </a:xfrm>
          <a:custGeom>
            <a:avLst/>
            <a:gdLst/>
            <a:ahLst/>
            <a:cxnLst/>
            <a:rect r="r" b="b" t="t" l="l"/>
            <a:pathLst>
              <a:path h="7163633" w="6366679">
                <a:moveTo>
                  <a:pt x="6366679" y="0"/>
                </a:moveTo>
                <a:lnTo>
                  <a:pt x="0" y="0"/>
                </a:lnTo>
                <a:lnTo>
                  <a:pt x="0" y="7163632"/>
                </a:lnTo>
                <a:lnTo>
                  <a:pt x="6366679" y="7163632"/>
                </a:lnTo>
                <a:lnTo>
                  <a:pt x="6366679" y="0"/>
                </a:lnTo>
                <a:close/>
              </a:path>
            </a:pathLst>
          </a:custGeom>
          <a:blipFill>
            <a:blip r:embed="rId4">
              <a:alphaModFix amt="16000"/>
            </a:blip>
            <a:stretch>
              <a:fillRect l="0" t="0" r="0" b="0"/>
            </a:stretch>
          </a:blipFill>
        </p:spPr>
      </p:sp>
      <p:grpSp>
        <p:nvGrpSpPr>
          <p:cNvPr name="Group 11" id="11"/>
          <p:cNvGrpSpPr/>
          <p:nvPr/>
        </p:nvGrpSpPr>
        <p:grpSpPr>
          <a:xfrm rot="0">
            <a:off x="10437294" y="2928524"/>
            <a:ext cx="139378" cy="13937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7711329" y="2918999"/>
            <a:ext cx="139378" cy="13937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10437294" y="7850606"/>
            <a:ext cx="139378" cy="13937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7711329" y="7841081"/>
            <a:ext cx="139378" cy="13937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sp>
        <p:nvSpPr>
          <p:cNvPr name="Freeform 23" id="23"/>
          <p:cNvSpPr/>
          <p:nvPr/>
        </p:nvSpPr>
        <p:spPr>
          <a:xfrm flipH="false" flipV="false" rot="0">
            <a:off x="7866233" y="4095536"/>
            <a:ext cx="2653074" cy="2095928"/>
          </a:xfrm>
          <a:custGeom>
            <a:avLst/>
            <a:gdLst/>
            <a:ahLst/>
            <a:cxnLst/>
            <a:rect r="r" b="b" t="t" l="l"/>
            <a:pathLst>
              <a:path h="2095928" w="2653074">
                <a:moveTo>
                  <a:pt x="0" y="0"/>
                </a:moveTo>
                <a:lnTo>
                  <a:pt x="2653074" y="0"/>
                </a:lnTo>
                <a:lnTo>
                  <a:pt x="2653074" y="2095928"/>
                </a:lnTo>
                <a:lnTo>
                  <a:pt x="0" y="2095928"/>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1028700" y="3593783"/>
            <a:ext cx="5882794" cy="1240155"/>
          </a:xfrm>
          <a:prstGeom prst="rect">
            <a:avLst/>
          </a:prstGeom>
        </p:spPr>
        <p:txBody>
          <a:bodyPr anchor="t" rtlCol="false" tIns="0" lIns="0" bIns="0" rIns="0">
            <a:spAutoFit/>
          </a:bodyPr>
          <a:lstStyle/>
          <a:p>
            <a:pPr algn="l" marL="0" indent="0" lvl="0">
              <a:lnSpc>
                <a:spcPts val="2520"/>
              </a:lnSpc>
            </a:pPr>
            <a:r>
              <a:rPr lang="en-US" sz="1800">
                <a:solidFill>
                  <a:srgbClr val="FFFFFF"/>
                </a:solidFill>
                <a:latin typeface="Poppins Light"/>
                <a:ea typeface="Poppins Light"/>
                <a:cs typeface="Poppins Light"/>
                <a:sym typeface="Poppins Light"/>
              </a:rPr>
              <a:t>Discuss how AI is transforming industries. Provide examples, such as AI-powered chatbots enhancing customer service or machine learning algorithms optimizing business processes.</a:t>
            </a:r>
          </a:p>
        </p:txBody>
      </p:sp>
      <p:sp>
        <p:nvSpPr>
          <p:cNvPr name="TextBox 25" id="25"/>
          <p:cNvSpPr txBox="true"/>
          <p:nvPr/>
        </p:nvSpPr>
        <p:spPr>
          <a:xfrm rot="0">
            <a:off x="11371927" y="3593783"/>
            <a:ext cx="5887373" cy="1240155"/>
          </a:xfrm>
          <a:prstGeom prst="rect">
            <a:avLst/>
          </a:prstGeom>
        </p:spPr>
        <p:txBody>
          <a:bodyPr anchor="t" rtlCol="false" tIns="0" lIns="0" bIns="0" rIns="0">
            <a:spAutoFit/>
          </a:bodyPr>
          <a:lstStyle/>
          <a:p>
            <a:pPr algn="r" marL="0" indent="0" lvl="0">
              <a:lnSpc>
                <a:spcPts val="2520"/>
              </a:lnSpc>
            </a:pPr>
            <a:r>
              <a:rPr lang="en-US" sz="1800">
                <a:solidFill>
                  <a:srgbClr val="FFFFFF"/>
                </a:solidFill>
                <a:latin typeface="Poppins Light"/>
                <a:ea typeface="Poppins Light"/>
                <a:cs typeface="Poppins Light"/>
                <a:sym typeface="Poppins Light"/>
              </a:rPr>
              <a:t>Showcase how it ensures secure and transparent transactions, reducing fraud in financial operations. Mention applications in supply chain management for enhanced traceability.</a:t>
            </a:r>
          </a:p>
        </p:txBody>
      </p:sp>
      <p:sp>
        <p:nvSpPr>
          <p:cNvPr name="TextBox 26" id="26"/>
          <p:cNvSpPr txBox="true"/>
          <p:nvPr/>
        </p:nvSpPr>
        <p:spPr>
          <a:xfrm rot="0">
            <a:off x="1028700" y="850068"/>
            <a:ext cx="6323481" cy="1524000"/>
          </a:xfrm>
          <a:prstGeom prst="rect">
            <a:avLst/>
          </a:prstGeom>
        </p:spPr>
        <p:txBody>
          <a:bodyPr anchor="t" rtlCol="false" tIns="0" lIns="0" bIns="0" rIns="0">
            <a:spAutoFit/>
          </a:bodyPr>
          <a:lstStyle/>
          <a:p>
            <a:pPr algn="l" marL="0" indent="0" lvl="0">
              <a:lnSpc>
                <a:spcPts val="6000"/>
              </a:lnSpc>
            </a:pPr>
            <a:r>
              <a:rPr lang="en-US" b="true" sz="5000">
                <a:solidFill>
                  <a:srgbClr val="FFFFFF"/>
                </a:solidFill>
                <a:latin typeface="Poppins Medium Bold"/>
                <a:ea typeface="Poppins Medium Bold"/>
                <a:cs typeface="Poppins Medium Bold"/>
                <a:sym typeface="Poppins Medium Bold"/>
              </a:rPr>
              <a:t>Artificial Intelligence (AI)</a:t>
            </a:r>
          </a:p>
        </p:txBody>
      </p:sp>
      <p:sp>
        <p:nvSpPr>
          <p:cNvPr name="TextBox 27" id="27"/>
          <p:cNvSpPr txBox="true"/>
          <p:nvPr/>
        </p:nvSpPr>
        <p:spPr>
          <a:xfrm rot="0">
            <a:off x="11371927" y="850068"/>
            <a:ext cx="5887373" cy="1524000"/>
          </a:xfrm>
          <a:prstGeom prst="rect">
            <a:avLst/>
          </a:prstGeom>
        </p:spPr>
        <p:txBody>
          <a:bodyPr anchor="t" rtlCol="false" tIns="0" lIns="0" bIns="0" rIns="0">
            <a:spAutoFit/>
          </a:bodyPr>
          <a:lstStyle/>
          <a:p>
            <a:pPr algn="r" marL="0" indent="0" lvl="0">
              <a:lnSpc>
                <a:spcPts val="6000"/>
              </a:lnSpc>
            </a:pPr>
            <a:r>
              <a:rPr lang="en-US" b="true" sz="5000">
                <a:solidFill>
                  <a:srgbClr val="FFFFFF"/>
                </a:solidFill>
                <a:latin typeface="Poppins Medium Bold"/>
                <a:ea typeface="Poppins Medium Bold"/>
                <a:cs typeface="Poppins Medium Bold"/>
                <a:sym typeface="Poppins Medium Bold"/>
              </a:rPr>
              <a:t>Blockchain Technology</a:t>
            </a:r>
          </a:p>
        </p:txBody>
      </p:sp>
      <p:sp>
        <p:nvSpPr>
          <p:cNvPr name="TextBox 28" id="28"/>
          <p:cNvSpPr txBox="true"/>
          <p:nvPr/>
        </p:nvSpPr>
        <p:spPr>
          <a:xfrm rot="0">
            <a:off x="11371927" y="8511102"/>
            <a:ext cx="5887373" cy="1240155"/>
          </a:xfrm>
          <a:prstGeom prst="rect">
            <a:avLst/>
          </a:prstGeom>
        </p:spPr>
        <p:txBody>
          <a:bodyPr anchor="t" rtlCol="false" tIns="0" lIns="0" bIns="0" rIns="0">
            <a:spAutoFit/>
          </a:bodyPr>
          <a:lstStyle/>
          <a:p>
            <a:pPr algn="r" marL="0" indent="0" lvl="0">
              <a:lnSpc>
                <a:spcPts val="2520"/>
              </a:lnSpc>
            </a:pPr>
            <a:r>
              <a:rPr lang="en-US" sz="1800">
                <a:solidFill>
                  <a:srgbClr val="FFFFFF"/>
                </a:solidFill>
                <a:latin typeface="Poppins Light"/>
                <a:ea typeface="Poppins Light"/>
                <a:cs typeface="Poppins Light"/>
                <a:sym typeface="Poppins Light"/>
              </a:rPr>
              <a:t>Highlight the increasing prevalence of IoT in various sectors. Use examples like smart cities, where IoT devices enhance efficiency in waste management, traffic control, and energy consumption.</a:t>
            </a:r>
          </a:p>
        </p:txBody>
      </p:sp>
      <p:sp>
        <p:nvSpPr>
          <p:cNvPr name="TextBox 29" id="29"/>
          <p:cNvSpPr txBox="true"/>
          <p:nvPr/>
        </p:nvSpPr>
        <p:spPr>
          <a:xfrm rot="0">
            <a:off x="11859342" y="5767388"/>
            <a:ext cx="5399958" cy="1524000"/>
          </a:xfrm>
          <a:prstGeom prst="rect">
            <a:avLst/>
          </a:prstGeom>
        </p:spPr>
        <p:txBody>
          <a:bodyPr anchor="t" rtlCol="false" tIns="0" lIns="0" bIns="0" rIns="0">
            <a:spAutoFit/>
          </a:bodyPr>
          <a:lstStyle/>
          <a:p>
            <a:pPr algn="r" marL="0" indent="0" lvl="0">
              <a:lnSpc>
                <a:spcPts val="6000"/>
              </a:lnSpc>
            </a:pPr>
            <a:r>
              <a:rPr lang="en-US" b="true" sz="5000">
                <a:solidFill>
                  <a:srgbClr val="FFFFFF"/>
                </a:solidFill>
                <a:latin typeface="Poppins Medium Bold"/>
                <a:ea typeface="Poppins Medium Bold"/>
                <a:cs typeface="Poppins Medium Bold"/>
                <a:sym typeface="Poppins Medium Bold"/>
              </a:rPr>
              <a:t>Internet of Things (IoT)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80735" y="1945839"/>
            <a:ext cx="4810292" cy="6920541"/>
            <a:chOff x="0" y="0"/>
            <a:chExt cx="1374964" cy="1978154"/>
          </a:xfrm>
        </p:grpSpPr>
        <p:sp>
          <p:nvSpPr>
            <p:cNvPr name="Freeform 3" id="3"/>
            <p:cNvSpPr/>
            <p:nvPr/>
          </p:nvSpPr>
          <p:spPr>
            <a:xfrm flipH="false" flipV="false" rot="0">
              <a:off x="0" y="0"/>
              <a:ext cx="1374964" cy="1978154"/>
            </a:xfrm>
            <a:custGeom>
              <a:avLst/>
              <a:gdLst/>
              <a:ahLst/>
              <a:cxnLst/>
              <a:rect r="r" b="b" t="t" l="l"/>
              <a:pathLst>
                <a:path h="1978154" w="137496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FFFFFF"/>
            </a:solidFill>
          </p:spPr>
        </p:sp>
        <p:sp>
          <p:nvSpPr>
            <p:cNvPr name="TextBox 4" id="4"/>
            <p:cNvSpPr txBox="true"/>
            <p:nvPr/>
          </p:nvSpPr>
          <p:spPr>
            <a:xfrm>
              <a:off x="0" y="-47625"/>
              <a:ext cx="1374964" cy="2025779"/>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985622" y="1880867"/>
            <a:ext cx="13111503" cy="8081453"/>
          </a:xfrm>
          <a:custGeom>
            <a:avLst/>
            <a:gdLst/>
            <a:ahLst/>
            <a:cxnLst/>
            <a:rect r="r" b="b" t="t" l="l"/>
            <a:pathLst>
              <a:path h="8081453" w="13111503">
                <a:moveTo>
                  <a:pt x="0" y="0"/>
                </a:moveTo>
                <a:lnTo>
                  <a:pt x="13111502" y="0"/>
                </a:lnTo>
                <a:lnTo>
                  <a:pt x="13111502" y="8081453"/>
                </a:lnTo>
                <a:lnTo>
                  <a:pt x="0" y="8081453"/>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938202" y="1945839"/>
            <a:ext cx="4810292" cy="6920541"/>
            <a:chOff x="0" y="0"/>
            <a:chExt cx="1374964" cy="1978154"/>
          </a:xfrm>
        </p:grpSpPr>
        <p:sp>
          <p:nvSpPr>
            <p:cNvPr name="Freeform 7" id="7"/>
            <p:cNvSpPr/>
            <p:nvPr/>
          </p:nvSpPr>
          <p:spPr>
            <a:xfrm flipH="false" flipV="false" rot="0">
              <a:off x="0" y="0"/>
              <a:ext cx="1374964" cy="1978154"/>
            </a:xfrm>
            <a:custGeom>
              <a:avLst/>
              <a:gdLst/>
              <a:ahLst/>
              <a:cxnLst/>
              <a:rect r="r" b="b" t="t" l="l"/>
              <a:pathLst>
                <a:path h="1978154" w="137496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10B5BF"/>
            </a:solidFill>
          </p:spPr>
        </p:sp>
        <p:sp>
          <p:nvSpPr>
            <p:cNvPr name="TextBox 8" id="8"/>
            <p:cNvSpPr txBox="true"/>
            <p:nvPr/>
          </p:nvSpPr>
          <p:spPr>
            <a:xfrm>
              <a:off x="0" y="-47625"/>
              <a:ext cx="1374964" cy="2025779"/>
            </a:xfrm>
            <a:prstGeom prst="rect">
              <a:avLst/>
            </a:prstGeom>
          </p:spPr>
          <p:txBody>
            <a:bodyPr anchor="ctr" rtlCol="false" tIns="50800" lIns="50800" bIns="50800" rIns="50800"/>
            <a:lstStyle/>
            <a:p>
              <a:pPr algn="ctr">
                <a:lnSpc>
                  <a:spcPts val="3359"/>
                </a:lnSpc>
              </a:pPr>
            </a:p>
          </p:txBody>
        </p:sp>
      </p:grpSp>
      <p:sp>
        <p:nvSpPr>
          <p:cNvPr name="AutoShape 9" id="9"/>
          <p:cNvSpPr/>
          <p:nvPr/>
        </p:nvSpPr>
        <p:spPr>
          <a:xfrm>
            <a:off x="2157290" y="5415634"/>
            <a:ext cx="2257181" cy="0"/>
          </a:xfrm>
          <a:prstGeom prst="line">
            <a:avLst/>
          </a:prstGeom>
          <a:ln cap="rnd" w="19050">
            <a:solidFill>
              <a:srgbClr val="10B5BF"/>
            </a:solidFill>
            <a:prstDash val="solid"/>
            <a:headEnd type="none" len="sm" w="sm"/>
            <a:tailEnd type="none" len="sm" w="sm"/>
          </a:ln>
        </p:spPr>
      </p:sp>
      <p:sp>
        <p:nvSpPr>
          <p:cNvPr name="AutoShape 10" id="10"/>
          <p:cNvSpPr/>
          <p:nvPr/>
        </p:nvSpPr>
        <p:spPr>
          <a:xfrm>
            <a:off x="7210489" y="5397719"/>
            <a:ext cx="2257181" cy="0"/>
          </a:xfrm>
          <a:prstGeom prst="line">
            <a:avLst/>
          </a:prstGeom>
          <a:ln cap="rnd" w="19050">
            <a:solidFill>
              <a:srgbClr val="000000"/>
            </a:solidFill>
            <a:prstDash val="solid"/>
            <a:headEnd type="none" len="sm" w="sm"/>
            <a:tailEnd type="none" len="sm" w="sm"/>
          </a:ln>
        </p:spPr>
      </p:sp>
      <p:sp>
        <p:nvSpPr>
          <p:cNvPr name="TextBox 11" id="11"/>
          <p:cNvSpPr txBox="true"/>
          <p:nvPr/>
        </p:nvSpPr>
        <p:spPr>
          <a:xfrm rot="0">
            <a:off x="10996144" y="3648272"/>
            <a:ext cx="6770812" cy="2350770"/>
          </a:xfrm>
          <a:prstGeom prst="rect">
            <a:avLst/>
          </a:prstGeom>
        </p:spPr>
        <p:txBody>
          <a:bodyPr anchor="t" rtlCol="false" tIns="0" lIns="0" bIns="0" rIns="0">
            <a:spAutoFit/>
          </a:bodyPr>
          <a:lstStyle/>
          <a:p>
            <a:pPr algn="r">
              <a:lnSpc>
                <a:spcPts val="9090"/>
              </a:lnSpc>
            </a:pPr>
            <a:r>
              <a:rPr lang="en-US" b="true" sz="9000">
                <a:solidFill>
                  <a:srgbClr val="FFFFFF"/>
                </a:solidFill>
                <a:latin typeface="Poppins Medium Bold"/>
                <a:ea typeface="Poppins Medium Bold"/>
                <a:cs typeface="Poppins Medium Bold"/>
                <a:sym typeface="Poppins Medium Bold"/>
              </a:rPr>
              <a:t>PROBLEM</a:t>
            </a:r>
          </a:p>
          <a:p>
            <a:pPr algn="r" marL="0" indent="0" lvl="0">
              <a:lnSpc>
                <a:spcPts val="9090"/>
              </a:lnSpc>
              <a:spcBef>
                <a:spcPct val="0"/>
              </a:spcBef>
            </a:pPr>
            <a:r>
              <a:rPr lang="en-US" b="true" sz="9000">
                <a:solidFill>
                  <a:srgbClr val="FFFFFF"/>
                </a:solidFill>
                <a:latin typeface="Poppins Medium Bold"/>
                <a:ea typeface="Poppins Medium Bold"/>
                <a:cs typeface="Poppins Medium Bold"/>
                <a:sym typeface="Poppins Medium Bold"/>
              </a:rPr>
              <a:t>&amp;SOLUTION</a:t>
            </a:r>
          </a:p>
        </p:txBody>
      </p:sp>
      <p:sp>
        <p:nvSpPr>
          <p:cNvPr name="TextBox 12" id="12"/>
          <p:cNvSpPr txBox="true"/>
          <p:nvPr/>
        </p:nvSpPr>
        <p:spPr>
          <a:xfrm rot="0">
            <a:off x="11634793" y="6392785"/>
            <a:ext cx="6132163" cy="925830"/>
          </a:xfrm>
          <a:prstGeom prst="rect">
            <a:avLst/>
          </a:prstGeom>
        </p:spPr>
        <p:txBody>
          <a:bodyPr anchor="t" rtlCol="false" tIns="0" lIns="0" bIns="0" rIns="0">
            <a:spAutoFit/>
          </a:bodyPr>
          <a:lstStyle/>
          <a:p>
            <a:pPr algn="r">
              <a:lnSpc>
                <a:spcPts val="2520"/>
              </a:lnSpc>
            </a:pPr>
            <a:r>
              <a:rPr lang="en-US" sz="1800">
                <a:solidFill>
                  <a:srgbClr val="FFFFFF"/>
                </a:solidFill>
                <a:latin typeface="Poppins Light"/>
                <a:ea typeface="Poppins Light"/>
                <a:cs typeface="Poppins Light"/>
                <a:sym typeface="Poppins Light"/>
              </a:rPr>
              <a:t>Lorem ipsum dolor sit amet, consectetur adipiscing elit. Ut efficitur sagittis leo, sit amet consectetur dolor dapibus vitae. Proin odio neque, efficitur at justo et.</a:t>
            </a:r>
          </a:p>
        </p:txBody>
      </p:sp>
      <p:sp>
        <p:nvSpPr>
          <p:cNvPr name="TextBox 13" id="13"/>
          <p:cNvSpPr txBox="true"/>
          <p:nvPr/>
        </p:nvSpPr>
        <p:spPr>
          <a:xfrm rot="0">
            <a:off x="1932423" y="2731208"/>
            <a:ext cx="2706916" cy="439166"/>
          </a:xfrm>
          <a:prstGeom prst="rect">
            <a:avLst/>
          </a:prstGeom>
        </p:spPr>
        <p:txBody>
          <a:bodyPr anchor="t" rtlCol="false" tIns="0" lIns="0" bIns="0" rIns="0">
            <a:spAutoFit/>
          </a:bodyPr>
          <a:lstStyle/>
          <a:p>
            <a:pPr algn="ctr">
              <a:lnSpc>
                <a:spcPts val="3232"/>
              </a:lnSpc>
            </a:pPr>
            <a:r>
              <a:rPr lang="en-US" b="true" sz="3200">
                <a:solidFill>
                  <a:srgbClr val="10B5BF"/>
                </a:solidFill>
                <a:latin typeface="Poppins Medium Bold"/>
                <a:ea typeface="Poppins Medium Bold"/>
                <a:cs typeface="Poppins Medium Bold"/>
                <a:sym typeface="Poppins Medium Bold"/>
              </a:rPr>
              <a:t>Problem 1</a:t>
            </a:r>
          </a:p>
        </p:txBody>
      </p:sp>
      <p:sp>
        <p:nvSpPr>
          <p:cNvPr name="TextBox 14" id="14"/>
          <p:cNvSpPr txBox="true"/>
          <p:nvPr/>
        </p:nvSpPr>
        <p:spPr>
          <a:xfrm rot="0">
            <a:off x="1527921" y="3653877"/>
            <a:ext cx="3524456" cy="1240155"/>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10B5BF"/>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name="TextBox 15" id="15"/>
          <p:cNvSpPr txBox="true"/>
          <p:nvPr/>
        </p:nvSpPr>
        <p:spPr>
          <a:xfrm rot="0">
            <a:off x="1932423" y="5987134"/>
            <a:ext cx="2706916" cy="439166"/>
          </a:xfrm>
          <a:prstGeom prst="rect">
            <a:avLst/>
          </a:prstGeom>
        </p:spPr>
        <p:txBody>
          <a:bodyPr anchor="t" rtlCol="false" tIns="0" lIns="0" bIns="0" rIns="0">
            <a:spAutoFit/>
          </a:bodyPr>
          <a:lstStyle/>
          <a:p>
            <a:pPr algn="ctr">
              <a:lnSpc>
                <a:spcPts val="3232"/>
              </a:lnSpc>
            </a:pPr>
            <a:r>
              <a:rPr lang="en-US" b="true" sz="3200">
                <a:solidFill>
                  <a:srgbClr val="10B5BF"/>
                </a:solidFill>
                <a:latin typeface="Poppins Medium Bold"/>
                <a:ea typeface="Poppins Medium Bold"/>
                <a:cs typeface="Poppins Medium Bold"/>
                <a:sym typeface="Poppins Medium Bold"/>
              </a:rPr>
              <a:t>Solution 1</a:t>
            </a:r>
          </a:p>
        </p:txBody>
      </p:sp>
      <p:sp>
        <p:nvSpPr>
          <p:cNvPr name="TextBox 16" id="16"/>
          <p:cNvSpPr txBox="true"/>
          <p:nvPr/>
        </p:nvSpPr>
        <p:spPr>
          <a:xfrm rot="0">
            <a:off x="1527921" y="6924311"/>
            <a:ext cx="3524456" cy="1240155"/>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10B5BF"/>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name="TextBox 17" id="17"/>
          <p:cNvSpPr txBox="true"/>
          <p:nvPr/>
        </p:nvSpPr>
        <p:spPr>
          <a:xfrm rot="0">
            <a:off x="6985622" y="2713293"/>
            <a:ext cx="2706916" cy="439166"/>
          </a:xfrm>
          <a:prstGeom prst="rect">
            <a:avLst/>
          </a:prstGeom>
        </p:spPr>
        <p:txBody>
          <a:bodyPr anchor="t" rtlCol="false" tIns="0" lIns="0" bIns="0" rIns="0">
            <a:spAutoFit/>
          </a:bodyPr>
          <a:lstStyle/>
          <a:p>
            <a:pPr algn="ctr">
              <a:lnSpc>
                <a:spcPts val="3232"/>
              </a:lnSpc>
            </a:pPr>
            <a:r>
              <a:rPr lang="en-US" b="true" sz="3200">
                <a:solidFill>
                  <a:srgbClr val="000000"/>
                </a:solidFill>
                <a:latin typeface="Poppins Medium Bold"/>
                <a:ea typeface="Poppins Medium Bold"/>
                <a:cs typeface="Poppins Medium Bold"/>
                <a:sym typeface="Poppins Medium Bold"/>
              </a:rPr>
              <a:t>Problem 2</a:t>
            </a:r>
          </a:p>
        </p:txBody>
      </p:sp>
      <p:sp>
        <p:nvSpPr>
          <p:cNvPr name="TextBox 18" id="18"/>
          <p:cNvSpPr txBox="true"/>
          <p:nvPr/>
        </p:nvSpPr>
        <p:spPr>
          <a:xfrm rot="0">
            <a:off x="6581120" y="3635961"/>
            <a:ext cx="3524456" cy="1240155"/>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000000"/>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name="TextBox 19" id="19"/>
          <p:cNvSpPr txBox="true"/>
          <p:nvPr/>
        </p:nvSpPr>
        <p:spPr>
          <a:xfrm rot="0">
            <a:off x="6985622" y="5969219"/>
            <a:ext cx="2706916" cy="439166"/>
          </a:xfrm>
          <a:prstGeom prst="rect">
            <a:avLst/>
          </a:prstGeom>
        </p:spPr>
        <p:txBody>
          <a:bodyPr anchor="t" rtlCol="false" tIns="0" lIns="0" bIns="0" rIns="0">
            <a:spAutoFit/>
          </a:bodyPr>
          <a:lstStyle/>
          <a:p>
            <a:pPr algn="ctr">
              <a:lnSpc>
                <a:spcPts val="3232"/>
              </a:lnSpc>
            </a:pPr>
            <a:r>
              <a:rPr lang="en-US" b="true" sz="3200">
                <a:solidFill>
                  <a:srgbClr val="000000"/>
                </a:solidFill>
                <a:latin typeface="Poppins Medium Bold"/>
                <a:ea typeface="Poppins Medium Bold"/>
                <a:cs typeface="Poppins Medium Bold"/>
                <a:sym typeface="Poppins Medium Bold"/>
              </a:rPr>
              <a:t>Solution 2</a:t>
            </a:r>
          </a:p>
        </p:txBody>
      </p:sp>
      <p:sp>
        <p:nvSpPr>
          <p:cNvPr name="TextBox 20" id="20"/>
          <p:cNvSpPr txBox="true"/>
          <p:nvPr/>
        </p:nvSpPr>
        <p:spPr>
          <a:xfrm rot="0">
            <a:off x="6581120" y="6906395"/>
            <a:ext cx="3524456" cy="1240155"/>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000000"/>
                </a:solidFill>
                <a:latin typeface="Poppins Light"/>
                <a:ea typeface="Poppins Light"/>
                <a:cs typeface="Poppins Light"/>
                <a:sym typeface="Poppins Light"/>
              </a:rPr>
              <a:t>Lorem ipsum dolor sit amet, consectetur adipiscing elit. Donec tempus tellus sapien, ut pellentesque dui dictum vel.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89928" y="0"/>
            <a:ext cx="19922007" cy="10287000"/>
          </a:xfrm>
          <a:custGeom>
            <a:avLst/>
            <a:gdLst/>
            <a:ahLst/>
            <a:cxnLst/>
            <a:rect r="r" b="b" t="t" l="l"/>
            <a:pathLst>
              <a:path h="10287000" w="19922007">
                <a:moveTo>
                  <a:pt x="0" y="0"/>
                </a:moveTo>
                <a:lnTo>
                  <a:pt x="19922007" y="0"/>
                </a:lnTo>
                <a:lnTo>
                  <a:pt x="19922007" y="10287000"/>
                </a:lnTo>
                <a:lnTo>
                  <a:pt x="0" y="10287000"/>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146" y="2899081"/>
            <a:ext cx="14681707" cy="3124411"/>
          </a:xfrm>
          <a:prstGeom prst="rect">
            <a:avLst/>
          </a:prstGeom>
        </p:spPr>
        <p:txBody>
          <a:bodyPr anchor="t" rtlCol="false" tIns="0" lIns="0" bIns="0" rIns="0">
            <a:spAutoFit/>
          </a:bodyPr>
          <a:lstStyle/>
          <a:p>
            <a:pPr algn="ctr" marL="0" indent="0" lvl="0">
              <a:lnSpc>
                <a:spcPts val="12049"/>
              </a:lnSpc>
              <a:spcBef>
                <a:spcPct val="0"/>
              </a:spcBef>
            </a:pPr>
            <a:r>
              <a:rPr lang="en-US" b="true" sz="11930">
                <a:solidFill>
                  <a:srgbClr val="FFFFFF"/>
                </a:solidFill>
                <a:latin typeface="Poppins Medium Bold"/>
                <a:ea typeface="Poppins Medium Bold"/>
                <a:cs typeface="Poppins Medium Bold"/>
                <a:sym typeface="Poppins Medium Bold"/>
              </a:rPr>
              <a:t>IMPLEMENTATION &amp;CHALLENGES</a:t>
            </a:r>
          </a:p>
        </p:txBody>
      </p:sp>
      <p:sp>
        <p:nvSpPr>
          <p:cNvPr name="TextBox 5" id="5"/>
          <p:cNvSpPr txBox="true"/>
          <p:nvPr/>
        </p:nvSpPr>
        <p:spPr>
          <a:xfrm rot="0">
            <a:off x="5200879" y="7085659"/>
            <a:ext cx="7886242" cy="521335"/>
          </a:xfrm>
          <a:prstGeom prst="rect">
            <a:avLst/>
          </a:prstGeom>
        </p:spPr>
        <p:txBody>
          <a:bodyPr anchor="t" rtlCol="false" tIns="0" lIns="0" bIns="0" rIns="0">
            <a:spAutoFit/>
          </a:bodyPr>
          <a:lstStyle/>
          <a:p>
            <a:pPr algn="ctr" marL="0" indent="0" lvl="0">
              <a:lnSpc>
                <a:spcPts val="4160"/>
              </a:lnSpc>
              <a:spcBef>
                <a:spcPct val="0"/>
              </a:spcBef>
            </a:pPr>
            <a:r>
              <a:rPr lang="en-US" sz="3200" u="none">
                <a:solidFill>
                  <a:srgbClr val="10B5BF"/>
                </a:solidFill>
                <a:latin typeface="Poppins Light"/>
                <a:ea typeface="Poppins Light"/>
                <a:cs typeface="Poppins Light"/>
                <a:sym typeface="Poppins Light"/>
              </a:rPr>
              <a:t>Elaborate on what you want to discuss. </a:t>
            </a:r>
          </a:p>
        </p:txBody>
      </p:sp>
      <p:sp>
        <p:nvSpPr>
          <p:cNvPr name="AutoShape 6" id="6"/>
          <p:cNvSpPr/>
          <p:nvPr/>
        </p:nvSpPr>
        <p:spPr>
          <a:xfrm>
            <a:off x="5802686" y="6457009"/>
            <a:ext cx="6682629" cy="0"/>
          </a:xfrm>
          <a:prstGeom prst="line">
            <a:avLst/>
          </a:prstGeom>
          <a:ln cap="rnd" w="19050">
            <a:solidFill>
              <a:srgbClr val="FFFFFF"/>
            </a:solidFill>
            <a:prstDash val="solid"/>
            <a:headEnd type="none" len="sm" w="sm"/>
            <a:tailEnd type="none" len="sm" w="sm"/>
          </a:ln>
        </p:spPr>
      </p:sp>
    </p:spTree>
  </p:cSld>
  <p:clrMapOvr>
    <a:masterClrMapping/>
  </p:clrMapOvr>
  <p:transition spd="fast">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108482" y="7202544"/>
            <a:ext cx="12304739" cy="1198245"/>
          </a:xfrm>
          <a:prstGeom prst="rect">
            <a:avLst/>
          </a:prstGeom>
        </p:spPr>
        <p:txBody>
          <a:bodyPr anchor="t" rtlCol="false" tIns="0" lIns="0" bIns="0" rIns="0">
            <a:spAutoFit/>
          </a:bodyPr>
          <a:lstStyle/>
          <a:p>
            <a:pPr algn="r">
              <a:lnSpc>
                <a:spcPts val="9090"/>
              </a:lnSpc>
            </a:pPr>
            <a:r>
              <a:rPr lang="en-US" b="true" sz="9000">
                <a:solidFill>
                  <a:srgbClr val="FFFFFF"/>
                </a:solidFill>
                <a:latin typeface="Poppins Medium Bold"/>
                <a:ea typeface="Poppins Medium Bold"/>
                <a:cs typeface="Poppins Medium Bold"/>
                <a:sym typeface="Poppins Medium Bold"/>
              </a:rPr>
              <a:t>KEY COMPONENTS</a:t>
            </a:r>
          </a:p>
        </p:txBody>
      </p:sp>
      <p:sp>
        <p:nvSpPr>
          <p:cNvPr name="TextBox 3" id="3"/>
          <p:cNvSpPr txBox="true"/>
          <p:nvPr/>
        </p:nvSpPr>
        <p:spPr>
          <a:xfrm rot="0">
            <a:off x="7690576" y="8646795"/>
            <a:ext cx="9722645" cy="611505"/>
          </a:xfrm>
          <a:prstGeom prst="rect">
            <a:avLst/>
          </a:prstGeom>
        </p:spPr>
        <p:txBody>
          <a:bodyPr anchor="t" rtlCol="false" tIns="0" lIns="0" bIns="0" rIns="0">
            <a:spAutoFit/>
          </a:bodyPr>
          <a:lstStyle/>
          <a:p>
            <a:pPr algn="r" marL="0" indent="0" lvl="0">
              <a:lnSpc>
                <a:spcPts val="2520"/>
              </a:lnSpc>
              <a:spcBef>
                <a:spcPct val="0"/>
              </a:spcBef>
            </a:pPr>
            <a:r>
              <a:rPr lang="en-US" sz="1800" strike="noStrike" u="none">
                <a:solidFill>
                  <a:srgbClr val="FFFFFF"/>
                </a:solidFill>
                <a:latin typeface="Poppins Light"/>
                <a:ea typeface="Poppins Light"/>
                <a:cs typeface="Poppins Light"/>
                <a:sym typeface="Poppins Light"/>
              </a:rPr>
              <a:t>Lorem ipsum dolor sit amet, consectetur adipiscing elit. Ut efficitur sagittis leo, sit amet consectetur dolor dapibus vitae. Proin odio neque, efficitur at justo et.</a:t>
            </a:r>
          </a:p>
        </p:txBody>
      </p:sp>
      <p:grpSp>
        <p:nvGrpSpPr>
          <p:cNvPr name="Group 4" id="4"/>
          <p:cNvGrpSpPr/>
          <p:nvPr/>
        </p:nvGrpSpPr>
        <p:grpSpPr>
          <a:xfrm rot="0">
            <a:off x="4693027" y="2383045"/>
            <a:ext cx="4084770" cy="3615258"/>
            <a:chOff x="0" y="0"/>
            <a:chExt cx="1167583" cy="1033378"/>
          </a:xfrm>
        </p:grpSpPr>
        <p:sp>
          <p:nvSpPr>
            <p:cNvPr name="Freeform 5" id="5"/>
            <p:cNvSpPr/>
            <p:nvPr/>
          </p:nvSpPr>
          <p:spPr>
            <a:xfrm flipH="false" flipV="false" rot="0">
              <a:off x="0" y="0"/>
              <a:ext cx="1167583" cy="1033378"/>
            </a:xfrm>
            <a:custGeom>
              <a:avLst/>
              <a:gdLst/>
              <a:ahLst/>
              <a:cxnLst/>
              <a:rect r="r" b="b" t="t" l="l"/>
              <a:pathLst>
                <a:path h="1033378" w="1167583">
                  <a:moveTo>
                    <a:pt x="96661" y="0"/>
                  </a:moveTo>
                  <a:lnTo>
                    <a:pt x="1070922" y="0"/>
                  </a:lnTo>
                  <a:cubicBezTo>
                    <a:pt x="1096558" y="0"/>
                    <a:pt x="1121144" y="10184"/>
                    <a:pt x="1139272" y="28311"/>
                  </a:cubicBezTo>
                  <a:cubicBezTo>
                    <a:pt x="1157399" y="46439"/>
                    <a:pt x="1167583" y="71025"/>
                    <a:pt x="1167583" y="96661"/>
                  </a:cubicBezTo>
                  <a:lnTo>
                    <a:pt x="1167583" y="936717"/>
                  </a:lnTo>
                  <a:cubicBezTo>
                    <a:pt x="1167583" y="962353"/>
                    <a:pt x="1157399" y="986939"/>
                    <a:pt x="1139272" y="1005067"/>
                  </a:cubicBezTo>
                  <a:cubicBezTo>
                    <a:pt x="1121144" y="1023194"/>
                    <a:pt x="1096558" y="1033378"/>
                    <a:pt x="1070922" y="1033378"/>
                  </a:cubicBezTo>
                  <a:lnTo>
                    <a:pt x="96661" y="1033378"/>
                  </a:lnTo>
                  <a:cubicBezTo>
                    <a:pt x="71025" y="1033378"/>
                    <a:pt x="46439" y="1023194"/>
                    <a:pt x="28311" y="1005067"/>
                  </a:cubicBezTo>
                  <a:cubicBezTo>
                    <a:pt x="10184" y="986939"/>
                    <a:pt x="0" y="962353"/>
                    <a:pt x="0" y="936717"/>
                  </a:cubicBezTo>
                  <a:lnTo>
                    <a:pt x="0" y="96661"/>
                  </a:lnTo>
                  <a:cubicBezTo>
                    <a:pt x="0" y="71025"/>
                    <a:pt x="10184" y="46439"/>
                    <a:pt x="28311" y="28311"/>
                  </a:cubicBezTo>
                  <a:cubicBezTo>
                    <a:pt x="46439" y="10184"/>
                    <a:pt x="71025" y="0"/>
                    <a:pt x="96661" y="0"/>
                  </a:cubicBezTo>
                  <a:close/>
                </a:path>
              </a:pathLst>
            </a:custGeom>
            <a:solidFill>
              <a:srgbClr val="FFFFFF"/>
            </a:solidFill>
          </p:spPr>
        </p:sp>
        <p:sp>
          <p:nvSpPr>
            <p:cNvPr name="TextBox 6" id="6"/>
            <p:cNvSpPr txBox="true"/>
            <p:nvPr/>
          </p:nvSpPr>
          <p:spPr>
            <a:xfrm>
              <a:off x="0" y="-47625"/>
              <a:ext cx="1167583" cy="1081003"/>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9015922" y="2383045"/>
            <a:ext cx="4062165" cy="3615258"/>
            <a:chOff x="0" y="0"/>
            <a:chExt cx="1161121" cy="1033378"/>
          </a:xfrm>
        </p:grpSpPr>
        <p:sp>
          <p:nvSpPr>
            <p:cNvPr name="Freeform 8" id="8"/>
            <p:cNvSpPr/>
            <p:nvPr/>
          </p:nvSpPr>
          <p:spPr>
            <a:xfrm flipH="false" flipV="false" rot="0">
              <a:off x="0" y="0"/>
              <a:ext cx="1161121" cy="1033378"/>
            </a:xfrm>
            <a:custGeom>
              <a:avLst/>
              <a:gdLst/>
              <a:ahLst/>
              <a:cxnLst/>
              <a:rect r="r" b="b" t="t" l="l"/>
              <a:pathLst>
                <a:path h="1033378" w="1161121">
                  <a:moveTo>
                    <a:pt x="97199" y="0"/>
                  </a:moveTo>
                  <a:lnTo>
                    <a:pt x="1063922" y="0"/>
                  </a:lnTo>
                  <a:cubicBezTo>
                    <a:pt x="1117604" y="0"/>
                    <a:pt x="1161121" y="43517"/>
                    <a:pt x="1161121" y="97199"/>
                  </a:cubicBezTo>
                  <a:lnTo>
                    <a:pt x="1161121" y="936179"/>
                  </a:lnTo>
                  <a:cubicBezTo>
                    <a:pt x="1161121" y="961958"/>
                    <a:pt x="1150881" y="986681"/>
                    <a:pt x="1132652" y="1004909"/>
                  </a:cubicBezTo>
                  <a:cubicBezTo>
                    <a:pt x="1114424" y="1023138"/>
                    <a:pt x="1089701" y="1033378"/>
                    <a:pt x="1063922" y="1033378"/>
                  </a:cubicBezTo>
                  <a:lnTo>
                    <a:pt x="97199" y="1033378"/>
                  </a:lnTo>
                  <a:cubicBezTo>
                    <a:pt x="43517" y="1033378"/>
                    <a:pt x="0" y="989861"/>
                    <a:pt x="0" y="936179"/>
                  </a:cubicBezTo>
                  <a:lnTo>
                    <a:pt x="0" y="97199"/>
                  </a:lnTo>
                  <a:cubicBezTo>
                    <a:pt x="0" y="71420"/>
                    <a:pt x="10241" y="46697"/>
                    <a:pt x="28469" y="28469"/>
                  </a:cubicBezTo>
                  <a:cubicBezTo>
                    <a:pt x="46697" y="10241"/>
                    <a:pt x="71420" y="0"/>
                    <a:pt x="97199" y="0"/>
                  </a:cubicBezTo>
                  <a:close/>
                </a:path>
              </a:pathLst>
            </a:custGeom>
            <a:solidFill>
              <a:srgbClr val="000000">
                <a:alpha val="0"/>
              </a:srgbClr>
            </a:solidFill>
            <a:ln w="19050" cap="rnd">
              <a:solidFill>
                <a:srgbClr val="10B5BF"/>
              </a:solidFill>
              <a:prstDash val="solid"/>
              <a:round/>
            </a:ln>
          </p:spPr>
        </p:sp>
        <p:sp>
          <p:nvSpPr>
            <p:cNvPr name="TextBox 9" id="9"/>
            <p:cNvSpPr txBox="true"/>
            <p:nvPr/>
          </p:nvSpPr>
          <p:spPr>
            <a:xfrm>
              <a:off x="0" y="-47625"/>
              <a:ext cx="1161121" cy="1081003"/>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3318536" y="2383045"/>
            <a:ext cx="4094685" cy="3615258"/>
            <a:chOff x="0" y="0"/>
            <a:chExt cx="1170417" cy="1033378"/>
          </a:xfrm>
        </p:grpSpPr>
        <p:sp>
          <p:nvSpPr>
            <p:cNvPr name="Freeform 11" id="11"/>
            <p:cNvSpPr/>
            <p:nvPr/>
          </p:nvSpPr>
          <p:spPr>
            <a:xfrm flipH="false" flipV="false" rot="0">
              <a:off x="0" y="0"/>
              <a:ext cx="1170417" cy="1033378"/>
            </a:xfrm>
            <a:custGeom>
              <a:avLst/>
              <a:gdLst/>
              <a:ahLst/>
              <a:cxnLst/>
              <a:rect r="r" b="b" t="t" l="l"/>
              <a:pathLst>
                <a:path h="1033378" w="1170417">
                  <a:moveTo>
                    <a:pt x="96427" y="0"/>
                  </a:moveTo>
                  <a:lnTo>
                    <a:pt x="1073990" y="0"/>
                  </a:lnTo>
                  <a:cubicBezTo>
                    <a:pt x="1099564" y="0"/>
                    <a:pt x="1124090" y="10159"/>
                    <a:pt x="1142174" y="28243"/>
                  </a:cubicBezTo>
                  <a:cubicBezTo>
                    <a:pt x="1160257" y="46326"/>
                    <a:pt x="1170417" y="70853"/>
                    <a:pt x="1170417" y="96427"/>
                  </a:cubicBezTo>
                  <a:lnTo>
                    <a:pt x="1170417" y="936951"/>
                  </a:lnTo>
                  <a:cubicBezTo>
                    <a:pt x="1170417" y="962525"/>
                    <a:pt x="1160257" y="987052"/>
                    <a:pt x="1142174" y="1005136"/>
                  </a:cubicBezTo>
                  <a:cubicBezTo>
                    <a:pt x="1124090" y="1023219"/>
                    <a:pt x="1099564" y="1033378"/>
                    <a:pt x="1073990" y="1033378"/>
                  </a:cubicBezTo>
                  <a:lnTo>
                    <a:pt x="96427" y="1033378"/>
                  </a:lnTo>
                  <a:cubicBezTo>
                    <a:pt x="43172" y="1033378"/>
                    <a:pt x="0" y="990207"/>
                    <a:pt x="0" y="936951"/>
                  </a:cubicBezTo>
                  <a:lnTo>
                    <a:pt x="0" y="96427"/>
                  </a:lnTo>
                  <a:cubicBezTo>
                    <a:pt x="0" y="43172"/>
                    <a:pt x="43172" y="0"/>
                    <a:pt x="96427" y="0"/>
                  </a:cubicBezTo>
                  <a:close/>
                </a:path>
              </a:pathLst>
            </a:custGeom>
            <a:solidFill>
              <a:srgbClr val="10B5BF"/>
            </a:solidFill>
          </p:spPr>
        </p:sp>
        <p:sp>
          <p:nvSpPr>
            <p:cNvPr name="TextBox 12" id="12"/>
            <p:cNvSpPr txBox="true"/>
            <p:nvPr/>
          </p:nvSpPr>
          <p:spPr>
            <a:xfrm>
              <a:off x="0" y="-47625"/>
              <a:ext cx="1170417" cy="1081003"/>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5718456" y="2966986"/>
            <a:ext cx="2706916" cy="848741"/>
          </a:xfrm>
          <a:prstGeom prst="rect">
            <a:avLst/>
          </a:prstGeom>
        </p:spPr>
        <p:txBody>
          <a:bodyPr anchor="t" rtlCol="false" tIns="0" lIns="0" bIns="0" rIns="0">
            <a:spAutoFit/>
          </a:bodyPr>
          <a:lstStyle/>
          <a:p>
            <a:pPr algn="r">
              <a:lnSpc>
                <a:spcPts val="3232"/>
              </a:lnSpc>
            </a:pPr>
            <a:r>
              <a:rPr lang="en-US" b="true" sz="3200">
                <a:solidFill>
                  <a:srgbClr val="10B5BF"/>
                </a:solidFill>
                <a:latin typeface="Poppins Medium Bold"/>
                <a:ea typeface="Poppins Medium Bold"/>
                <a:cs typeface="Poppins Medium Bold"/>
                <a:sym typeface="Poppins Medium Bold"/>
              </a:rPr>
              <a:t>Strategic Planning</a:t>
            </a:r>
          </a:p>
        </p:txBody>
      </p:sp>
      <p:sp>
        <p:nvSpPr>
          <p:cNvPr name="TextBox 14" id="14"/>
          <p:cNvSpPr txBox="true"/>
          <p:nvPr/>
        </p:nvSpPr>
        <p:spPr>
          <a:xfrm rot="0">
            <a:off x="9958028" y="2966986"/>
            <a:ext cx="2706916" cy="848741"/>
          </a:xfrm>
          <a:prstGeom prst="rect">
            <a:avLst/>
          </a:prstGeom>
        </p:spPr>
        <p:txBody>
          <a:bodyPr anchor="t" rtlCol="false" tIns="0" lIns="0" bIns="0" rIns="0">
            <a:spAutoFit/>
          </a:bodyPr>
          <a:lstStyle/>
          <a:p>
            <a:pPr algn="r">
              <a:lnSpc>
                <a:spcPts val="3232"/>
              </a:lnSpc>
            </a:pPr>
            <a:r>
              <a:rPr lang="en-US" sz="3200" b="true">
                <a:solidFill>
                  <a:srgbClr val="FFFFFF"/>
                </a:solidFill>
                <a:latin typeface="Poppins Medium Bold"/>
                <a:ea typeface="Poppins Medium Bold"/>
                <a:cs typeface="Poppins Medium Bold"/>
                <a:sym typeface="Poppins Medium Bold"/>
              </a:rPr>
              <a:t>Ongoing</a:t>
            </a:r>
          </a:p>
          <a:p>
            <a:pPr algn="r">
              <a:lnSpc>
                <a:spcPts val="3232"/>
              </a:lnSpc>
            </a:pPr>
            <a:r>
              <a:rPr lang="en-US" b="true" sz="3200">
                <a:solidFill>
                  <a:srgbClr val="FFFFFF"/>
                </a:solidFill>
                <a:latin typeface="Poppins Medium Bold"/>
                <a:ea typeface="Poppins Medium Bold"/>
                <a:cs typeface="Poppins Medium Bold"/>
                <a:sym typeface="Poppins Medium Bold"/>
              </a:rPr>
              <a:t>Support</a:t>
            </a:r>
          </a:p>
        </p:txBody>
      </p:sp>
      <p:sp>
        <p:nvSpPr>
          <p:cNvPr name="TextBox 15" id="15"/>
          <p:cNvSpPr txBox="true"/>
          <p:nvPr/>
        </p:nvSpPr>
        <p:spPr>
          <a:xfrm rot="0">
            <a:off x="13606880" y="2966986"/>
            <a:ext cx="3517996" cy="848741"/>
          </a:xfrm>
          <a:prstGeom prst="rect">
            <a:avLst/>
          </a:prstGeom>
        </p:spPr>
        <p:txBody>
          <a:bodyPr anchor="t" rtlCol="false" tIns="0" lIns="0" bIns="0" rIns="0">
            <a:spAutoFit/>
          </a:bodyPr>
          <a:lstStyle/>
          <a:p>
            <a:pPr algn="r">
              <a:lnSpc>
                <a:spcPts val="3232"/>
              </a:lnSpc>
            </a:pPr>
            <a:r>
              <a:rPr lang="en-US" b="true" sz="3200">
                <a:solidFill>
                  <a:srgbClr val="000000"/>
                </a:solidFill>
                <a:latin typeface="Poppins Medium Bold"/>
                <a:ea typeface="Poppins Medium Bold"/>
                <a:cs typeface="Poppins Medium Bold"/>
                <a:sym typeface="Poppins Medium Bold"/>
              </a:rPr>
              <a:t>Technology Implementation</a:t>
            </a:r>
          </a:p>
        </p:txBody>
      </p:sp>
      <p:sp>
        <p:nvSpPr>
          <p:cNvPr name="TextBox 16" id="16"/>
          <p:cNvSpPr txBox="true"/>
          <p:nvPr/>
        </p:nvSpPr>
        <p:spPr>
          <a:xfrm rot="0">
            <a:off x="13606880" y="4086756"/>
            <a:ext cx="3517996" cy="1240155"/>
          </a:xfrm>
          <a:prstGeom prst="rect">
            <a:avLst/>
          </a:prstGeom>
        </p:spPr>
        <p:txBody>
          <a:bodyPr anchor="t" rtlCol="false" tIns="0" lIns="0" bIns="0" rIns="0">
            <a:spAutoFit/>
          </a:bodyPr>
          <a:lstStyle/>
          <a:p>
            <a:pPr algn="r" marL="0" indent="0" lvl="0">
              <a:lnSpc>
                <a:spcPts val="2520"/>
              </a:lnSpc>
              <a:spcBef>
                <a:spcPct val="0"/>
              </a:spcBef>
            </a:pPr>
            <a:r>
              <a:rPr lang="en-US" sz="1800" strike="noStrike" u="none">
                <a:solidFill>
                  <a:srgbClr val="000000"/>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name="Freeform 17" id="17"/>
          <p:cNvSpPr/>
          <p:nvPr/>
        </p:nvSpPr>
        <p:spPr>
          <a:xfrm flipH="false" flipV="false" rot="-4002348">
            <a:off x="-1505039" y="-803572"/>
            <a:ext cx="7907473" cy="6049217"/>
          </a:xfrm>
          <a:custGeom>
            <a:avLst/>
            <a:gdLst/>
            <a:ahLst/>
            <a:cxnLst/>
            <a:rect r="r" b="b" t="t" l="l"/>
            <a:pathLst>
              <a:path h="6049217" w="7907473">
                <a:moveTo>
                  <a:pt x="0" y="0"/>
                </a:moveTo>
                <a:lnTo>
                  <a:pt x="7907473" y="0"/>
                </a:lnTo>
                <a:lnTo>
                  <a:pt x="7907473" y="6049217"/>
                </a:lnTo>
                <a:lnTo>
                  <a:pt x="0" y="6049217"/>
                </a:lnTo>
                <a:lnTo>
                  <a:pt x="0" y="0"/>
                </a:lnTo>
                <a:close/>
              </a:path>
            </a:pathLst>
          </a:custGeom>
          <a:blipFill>
            <a:blip r:embed="rId2"/>
            <a:stretch>
              <a:fillRect l="0" t="0" r="0" b="0"/>
            </a:stretch>
          </a:blipFill>
        </p:spPr>
      </p:sp>
      <p:sp>
        <p:nvSpPr>
          <p:cNvPr name="Freeform 18" id="18"/>
          <p:cNvSpPr/>
          <p:nvPr/>
        </p:nvSpPr>
        <p:spPr>
          <a:xfrm flipH="false" flipV="true" rot="-7698346">
            <a:off x="343247" y="4245464"/>
            <a:ext cx="4084325" cy="4210644"/>
          </a:xfrm>
          <a:custGeom>
            <a:avLst/>
            <a:gdLst/>
            <a:ahLst/>
            <a:cxnLst/>
            <a:rect r="r" b="b" t="t" l="l"/>
            <a:pathLst>
              <a:path h="4210644" w="4084325">
                <a:moveTo>
                  <a:pt x="0" y="4210644"/>
                </a:moveTo>
                <a:lnTo>
                  <a:pt x="4084325" y="4210644"/>
                </a:lnTo>
                <a:lnTo>
                  <a:pt x="4084325" y="0"/>
                </a:lnTo>
                <a:lnTo>
                  <a:pt x="0" y="0"/>
                </a:lnTo>
                <a:lnTo>
                  <a:pt x="0" y="4210644"/>
                </a:lnTo>
                <a:close/>
              </a:path>
            </a:pathLst>
          </a:custGeom>
          <a:blipFill>
            <a:blip r:embed="rId3"/>
            <a:stretch>
              <a:fillRect l="0" t="0" r="0" b="0"/>
            </a:stretch>
          </a:blipFill>
        </p:spPr>
      </p:sp>
      <p:sp>
        <p:nvSpPr>
          <p:cNvPr name="TextBox 19" id="19"/>
          <p:cNvSpPr txBox="true"/>
          <p:nvPr/>
        </p:nvSpPr>
        <p:spPr>
          <a:xfrm rot="0">
            <a:off x="9146948" y="4086756"/>
            <a:ext cx="3517996" cy="1240155"/>
          </a:xfrm>
          <a:prstGeom prst="rect">
            <a:avLst/>
          </a:prstGeom>
        </p:spPr>
        <p:txBody>
          <a:bodyPr anchor="t" rtlCol="false" tIns="0" lIns="0" bIns="0" rIns="0">
            <a:spAutoFit/>
          </a:bodyPr>
          <a:lstStyle/>
          <a:p>
            <a:pPr algn="r" marL="0" indent="0" lvl="0">
              <a:lnSpc>
                <a:spcPts val="2520"/>
              </a:lnSpc>
              <a:spcBef>
                <a:spcPct val="0"/>
              </a:spcBef>
            </a:pPr>
            <a:r>
              <a:rPr lang="en-US" sz="1800" strike="noStrike" u="none">
                <a:solidFill>
                  <a:srgbClr val="FFFFFF"/>
                </a:solidFill>
                <a:latin typeface="Poppins Light"/>
                <a:ea typeface="Poppins Light"/>
                <a:cs typeface="Poppins Light"/>
                <a:sym typeface="Poppins Light"/>
              </a:rPr>
              <a:t>Lorem ipsum dolor sit amet, consectetur adipiscing elit. Donec tempus tellus sapien, ut pellentesque dui dictum vel. </a:t>
            </a:r>
          </a:p>
        </p:txBody>
      </p:sp>
      <p:sp>
        <p:nvSpPr>
          <p:cNvPr name="TextBox 20" id="20"/>
          <p:cNvSpPr txBox="true"/>
          <p:nvPr/>
        </p:nvSpPr>
        <p:spPr>
          <a:xfrm rot="0">
            <a:off x="4900916" y="4086756"/>
            <a:ext cx="3524456" cy="1240155"/>
          </a:xfrm>
          <a:prstGeom prst="rect">
            <a:avLst/>
          </a:prstGeom>
        </p:spPr>
        <p:txBody>
          <a:bodyPr anchor="t" rtlCol="false" tIns="0" lIns="0" bIns="0" rIns="0">
            <a:spAutoFit/>
          </a:bodyPr>
          <a:lstStyle/>
          <a:p>
            <a:pPr algn="r" marL="0" indent="0" lvl="0">
              <a:lnSpc>
                <a:spcPts val="2520"/>
              </a:lnSpc>
              <a:spcBef>
                <a:spcPct val="0"/>
              </a:spcBef>
            </a:pPr>
            <a:r>
              <a:rPr lang="en-US" sz="1800" strike="noStrike" u="none">
                <a:solidFill>
                  <a:srgbClr val="10B5BF"/>
                </a:solidFill>
                <a:latin typeface="Poppins Light"/>
                <a:ea typeface="Poppins Light"/>
                <a:cs typeface="Poppins Light"/>
                <a:sym typeface="Poppins Light"/>
              </a:rPr>
              <a:t>Lorem ipsum dolor sit amet, consectetur adipiscing elit. Donec tempus tellus sapien, ut pellentesque dui dictum vel. </a:t>
            </a:r>
          </a:p>
        </p:txBody>
      </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2479340" y="239112"/>
            <a:ext cx="5453125" cy="6849085"/>
            <a:chOff x="0" y="0"/>
            <a:chExt cx="903742" cy="1135093"/>
          </a:xfrm>
        </p:grpSpPr>
        <p:sp>
          <p:nvSpPr>
            <p:cNvPr name="Freeform 3" id="3"/>
            <p:cNvSpPr/>
            <p:nvPr/>
          </p:nvSpPr>
          <p:spPr>
            <a:xfrm flipH="false" flipV="false" rot="0">
              <a:off x="0" y="0"/>
              <a:ext cx="903742" cy="1135093"/>
            </a:xfrm>
            <a:custGeom>
              <a:avLst/>
              <a:gdLst/>
              <a:ahLst/>
              <a:cxnLst/>
              <a:rect r="r" b="b" t="t" l="l"/>
              <a:pathLst>
                <a:path h="1135093" w="903742">
                  <a:moveTo>
                    <a:pt x="32654" y="0"/>
                  </a:moveTo>
                  <a:lnTo>
                    <a:pt x="871088" y="0"/>
                  </a:lnTo>
                  <a:cubicBezTo>
                    <a:pt x="879748" y="0"/>
                    <a:pt x="888054" y="3440"/>
                    <a:pt x="894178" y="9564"/>
                  </a:cubicBezTo>
                  <a:cubicBezTo>
                    <a:pt x="900301" y="15688"/>
                    <a:pt x="903742" y="23993"/>
                    <a:pt x="903742" y="32654"/>
                  </a:cubicBezTo>
                  <a:lnTo>
                    <a:pt x="903742" y="1102439"/>
                  </a:lnTo>
                  <a:cubicBezTo>
                    <a:pt x="903742" y="1111100"/>
                    <a:pt x="900301" y="1119405"/>
                    <a:pt x="894178" y="1125529"/>
                  </a:cubicBezTo>
                  <a:cubicBezTo>
                    <a:pt x="888054" y="1131653"/>
                    <a:pt x="879748" y="1135093"/>
                    <a:pt x="871088" y="1135093"/>
                  </a:cubicBezTo>
                  <a:lnTo>
                    <a:pt x="32654" y="1135093"/>
                  </a:lnTo>
                  <a:cubicBezTo>
                    <a:pt x="23993" y="1135093"/>
                    <a:pt x="15688" y="1131653"/>
                    <a:pt x="9564" y="1125529"/>
                  </a:cubicBezTo>
                  <a:cubicBezTo>
                    <a:pt x="3440" y="1119405"/>
                    <a:pt x="0" y="1111100"/>
                    <a:pt x="0" y="1102439"/>
                  </a:cubicBezTo>
                  <a:lnTo>
                    <a:pt x="0" y="32654"/>
                  </a:lnTo>
                  <a:cubicBezTo>
                    <a:pt x="0" y="23993"/>
                    <a:pt x="3440" y="15688"/>
                    <a:pt x="9564" y="9564"/>
                  </a:cubicBezTo>
                  <a:cubicBezTo>
                    <a:pt x="15688" y="3440"/>
                    <a:pt x="23993" y="0"/>
                    <a:pt x="32654" y="0"/>
                  </a:cubicBezTo>
                  <a:close/>
                </a:path>
              </a:pathLst>
            </a:custGeom>
            <a:blipFill>
              <a:blip r:embed="rId2"/>
              <a:stretch>
                <a:fillRect l="-44258" t="0" r="-44258" b="0"/>
              </a:stretch>
            </a:blipFill>
          </p:spPr>
        </p:sp>
      </p:grpSp>
      <p:sp>
        <p:nvSpPr>
          <p:cNvPr name="TextBox 4" id="4"/>
          <p:cNvSpPr txBox="true"/>
          <p:nvPr/>
        </p:nvSpPr>
        <p:spPr>
          <a:xfrm rot="0">
            <a:off x="6415450" y="3759200"/>
            <a:ext cx="5457099" cy="2350770"/>
          </a:xfrm>
          <a:prstGeom prst="rect">
            <a:avLst/>
          </a:prstGeom>
        </p:spPr>
        <p:txBody>
          <a:bodyPr anchor="t" rtlCol="false" tIns="0" lIns="0" bIns="0" rIns="0">
            <a:spAutoFit/>
          </a:bodyPr>
          <a:lstStyle/>
          <a:p>
            <a:pPr algn="ctr" marL="0" indent="0" lvl="0">
              <a:lnSpc>
                <a:spcPts val="9090"/>
              </a:lnSpc>
              <a:spcBef>
                <a:spcPct val="0"/>
              </a:spcBef>
            </a:pPr>
            <a:r>
              <a:rPr lang="en-US" b="true" sz="9000" strike="noStrike" u="none">
                <a:solidFill>
                  <a:srgbClr val="FFFFFF"/>
                </a:solidFill>
                <a:latin typeface="Poppins Medium Bold"/>
                <a:ea typeface="Poppins Medium Bold"/>
                <a:cs typeface="Poppins Medium Bold"/>
                <a:sym typeface="Poppins Medium Bold"/>
              </a:rPr>
              <a:t>GALLERY IMAGE</a:t>
            </a:r>
          </a:p>
        </p:txBody>
      </p:sp>
      <p:sp>
        <p:nvSpPr>
          <p:cNvPr name="TextBox 5" id="5"/>
          <p:cNvSpPr txBox="true"/>
          <p:nvPr/>
        </p:nvSpPr>
        <p:spPr>
          <a:xfrm rot="0">
            <a:off x="6698028" y="6081395"/>
            <a:ext cx="4891944" cy="611505"/>
          </a:xfrm>
          <a:prstGeom prst="rect">
            <a:avLst/>
          </a:prstGeom>
        </p:spPr>
        <p:txBody>
          <a:bodyPr anchor="t" rtlCol="false" tIns="0" lIns="0" bIns="0" rIns="0">
            <a:spAutoFit/>
          </a:bodyPr>
          <a:lstStyle/>
          <a:p>
            <a:pPr algn="ctr" marL="0" indent="0" lvl="0">
              <a:lnSpc>
                <a:spcPts val="2520"/>
              </a:lnSpc>
              <a:spcBef>
                <a:spcPct val="0"/>
              </a:spcBef>
            </a:pPr>
            <a:r>
              <a:rPr lang="en-US" sz="1800" strike="noStrike" u="none">
                <a:solidFill>
                  <a:srgbClr val="FFFFFF"/>
                </a:solidFill>
                <a:latin typeface="Poppins Light"/>
                <a:ea typeface="Poppins Light"/>
                <a:cs typeface="Poppins Light"/>
                <a:sym typeface="Poppins Light"/>
              </a:rPr>
              <a:t>What can you say about your projects? Share it here!</a:t>
            </a:r>
          </a:p>
        </p:txBody>
      </p:sp>
      <p:grpSp>
        <p:nvGrpSpPr>
          <p:cNvPr name="Group 6" id="6"/>
          <p:cNvGrpSpPr/>
          <p:nvPr/>
        </p:nvGrpSpPr>
        <p:grpSpPr>
          <a:xfrm rot="0">
            <a:off x="6173291" y="3192453"/>
            <a:ext cx="5941417" cy="3895743"/>
            <a:chOff x="0" y="0"/>
            <a:chExt cx="1698283" cy="1113552"/>
          </a:xfrm>
        </p:grpSpPr>
        <p:sp>
          <p:nvSpPr>
            <p:cNvPr name="Freeform 7" id="7"/>
            <p:cNvSpPr/>
            <p:nvPr/>
          </p:nvSpPr>
          <p:spPr>
            <a:xfrm flipH="false" flipV="false" rot="0">
              <a:off x="0" y="0"/>
              <a:ext cx="1698283" cy="1113552"/>
            </a:xfrm>
            <a:custGeom>
              <a:avLst/>
              <a:gdLst/>
              <a:ahLst/>
              <a:cxnLst/>
              <a:rect r="r" b="b" t="t" l="l"/>
              <a:pathLst>
                <a:path h="1113552" w="1698283">
                  <a:moveTo>
                    <a:pt x="66455" y="0"/>
                  </a:moveTo>
                  <a:lnTo>
                    <a:pt x="1631828" y="0"/>
                  </a:lnTo>
                  <a:cubicBezTo>
                    <a:pt x="1649453" y="0"/>
                    <a:pt x="1666356" y="7002"/>
                    <a:pt x="1678819" y="19464"/>
                  </a:cubicBezTo>
                  <a:cubicBezTo>
                    <a:pt x="1691282" y="31927"/>
                    <a:pt x="1698283" y="48830"/>
                    <a:pt x="1698283" y="66455"/>
                  </a:cubicBezTo>
                  <a:lnTo>
                    <a:pt x="1698283" y="1047097"/>
                  </a:lnTo>
                  <a:cubicBezTo>
                    <a:pt x="1698283" y="1064722"/>
                    <a:pt x="1691282" y="1081625"/>
                    <a:pt x="1678819" y="1094087"/>
                  </a:cubicBezTo>
                  <a:cubicBezTo>
                    <a:pt x="1666356" y="1106550"/>
                    <a:pt x="1649453" y="1113552"/>
                    <a:pt x="1631828" y="1113552"/>
                  </a:cubicBezTo>
                  <a:lnTo>
                    <a:pt x="66455" y="1113552"/>
                  </a:lnTo>
                  <a:cubicBezTo>
                    <a:pt x="29753" y="1113552"/>
                    <a:pt x="0" y="1083799"/>
                    <a:pt x="0" y="1047097"/>
                  </a:cubicBezTo>
                  <a:lnTo>
                    <a:pt x="0" y="66455"/>
                  </a:lnTo>
                  <a:cubicBezTo>
                    <a:pt x="0" y="48830"/>
                    <a:pt x="7002" y="31927"/>
                    <a:pt x="19464" y="19464"/>
                  </a:cubicBezTo>
                  <a:cubicBezTo>
                    <a:pt x="31927" y="7002"/>
                    <a:pt x="48830" y="0"/>
                    <a:pt x="66455" y="0"/>
                  </a:cubicBezTo>
                  <a:close/>
                </a:path>
              </a:pathLst>
            </a:custGeom>
            <a:solidFill>
              <a:srgbClr val="000000">
                <a:alpha val="0"/>
              </a:srgbClr>
            </a:solidFill>
            <a:ln w="19050" cap="rnd">
              <a:solidFill>
                <a:srgbClr val="10B5BF"/>
              </a:solidFill>
              <a:prstDash val="solid"/>
              <a:round/>
            </a:ln>
          </p:spPr>
        </p:sp>
        <p:sp>
          <p:nvSpPr>
            <p:cNvPr name="TextBox 8" id="8"/>
            <p:cNvSpPr txBox="true"/>
            <p:nvPr/>
          </p:nvSpPr>
          <p:spPr>
            <a:xfrm>
              <a:off x="0" y="-47625"/>
              <a:ext cx="1698283" cy="116117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5163189" y="7394924"/>
            <a:ext cx="3374715" cy="2726590"/>
            <a:chOff x="0" y="0"/>
            <a:chExt cx="903742" cy="730175"/>
          </a:xfrm>
        </p:grpSpPr>
        <p:sp>
          <p:nvSpPr>
            <p:cNvPr name="Freeform 10" id="10"/>
            <p:cNvSpPr/>
            <p:nvPr/>
          </p:nvSpPr>
          <p:spPr>
            <a:xfrm flipH="false" flipV="false" rot="0">
              <a:off x="0" y="0"/>
              <a:ext cx="903742" cy="730175"/>
            </a:xfrm>
            <a:custGeom>
              <a:avLst/>
              <a:gdLst/>
              <a:ahLst/>
              <a:cxnLst/>
              <a:rect r="r" b="b" t="t" l="l"/>
              <a:pathLst>
                <a:path h="730175" w="903742">
                  <a:moveTo>
                    <a:pt x="52764" y="0"/>
                  </a:moveTo>
                  <a:lnTo>
                    <a:pt x="850978" y="0"/>
                  </a:lnTo>
                  <a:cubicBezTo>
                    <a:pt x="864971" y="0"/>
                    <a:pt x="878392" y="5559"/>
                    <a:pt x="888287" y="15454"/>
                  </a:cubicBezTo>
                  <a:cubicBezTo>
                    <a:pt x="898183" y="25349"/>
                    <a:pt x="903742" y="38770"/>
                    <a:pt x="903742" y="52764"/>
                  </a:cubicBezTo>
                  <a:lnTo>
                    <a:pt x="903742" y="677411"/>
                  </a:lnTo>
                  <a:cubicBezTo>
                    <a:pt x="903742" y="691405"/>
                    <a:pt x="898183" y="704826"/>
                    <a:pt x="888287" y="714721"/>
                  </a:cubicBezTo>
                  <a:cubicBezTo>
                    <a:pt x="878392" y="724616"/>
                    <a:pt x="864971" y="730175"/>
                    <a:pt x="850978" y="730175"/>
                  </a:cubicBezTo>
                  <a:lnTo>
                    <a:pt x="52764" y="730175"/>
                  </a:lnTo>
                  <a:cubicBezTo>
                    <a:pt x="38770" y="730175"/>
                    <a:pt x="25349" y="724616"/>
                    <a:pt x="15454" y="714721"/>
                  </a:cubicBezTo>
                  <a:cubicBezTo>
                    <a:pt x="5559" y="704826"/>
                    <a:pt x="0" y="691405"/>
                    <a:pt x="0" y="677411"/>
                  </a:cubicBezTo>
                  <a:lnTo>
                    <a:pt x="0" y="52764"/>
                  </a:lnTo>
                  <a:cubicBezTo>
                    <a:pt x="0" y="38770"/>
                    <a:pt x="5559" y="25349"/>
                    <a:pt x="15454" y="15454"/>
                  </a:cubicBezTo>
                  <a:cubicBezTo>
                    <a:pt x="25349" y="5559"/>
                    <a:pt x="38770" y="0"/>
                    <a:pt x="52764" y="0"/>
                  </a:cubicBezTo>
                  <a:close/>
                </a:path>
              </a:pathLst>
            </a:custGeom>
            <a:blipFill>
              <a:blip r:embed="rId3"/>
              <a:stretch>
                <a:fillRect l="-10577" t="0" r="-10577" b="0"/>
              </a:stretch>
            </a:blipFill>
          </p:spPr>
        </p:sp>
      </p:grpSp>
      <p:grpSp>
        <p:nvGrpSpPr>
          <p:cNvPr name="Group 11" id="11"/>
          <p:cNvGrpSpPr/>
          <p:nvPr/>
        </p:nvGrpSpPr>
        <p:grpSpPr>
          <a:xfrm rot="0">
            <a:off x="267226" y="239112"/>
            <a:ext cx="5544115" cy="4105949"/>
            <a:chOff x="0" y="0"/>
            <a:chExt cx="1484703" cy="1099565"/>
          </a:xfrm>
        </p:grpSpPr>
        <p:sp>
          <p:nvSpPr>
            <p:cNvPr name="Freeform 12" id="12"/>
            <p:cNvSpPr/>
            <p:nvPr/>
          </p:nvSpPr>
          <p:spPr>
            <a:xfrm flipH="false" flipV="false" rot="0">
              <a:off x="0" y="0"/>
              <a:ext cx="1484703" cy="1099565"/>
            </a:xfrm>
            <a:custGeom>
              <a:avLst/>
              <a:gdLst/>
              <a:ahLst/>
              <a:cxnLst/>
              <a:rect r="r" b="b" t="t" l="l"/>
              <a:pathLst>
                <a:path h="1099565" w="1484703">
                  <a:moveTo>
                    <a:pt x="32118" y="0"/>
                  </a:moveTo>
                  <a:lnTo>
                    <a:pt x="1452585" y="0"/>
                  </a:lnTo>
                  <a:cubicBezTo>
                    <a:pt x="1470323" y="0"/>
                    <a:pt x="1484703" y="14380"/>
                    <a:pt x="1484703" y="32118"/>
                  </a:cubicBezTo>
                  <a:lnTo>
                    <a:pt x="1484703" y="1067447"/>
                  </a:lnTo>
                  <a:cubicBezTo>
                    <a:pt x="1484703" y="1075965"/>
                    <a:pt x="1481319" y="1084134"/>
                    <a:pt x="1475296" y="1090158"/>
                  </a:cubicBezTo>
                  <a:cubicBezTo>
                    <a:pt x="1469272" y="1096181"/>
                    <a:pt x="1461103" y="1099565"/>
                    <a:pt x="1452585" y="1099565"/>
                  </a:cubicBezTo>
                  <a:lnTo>
                    <a:pt x="32118" y="1099565"/>
                  </a:lnTo>
                  <a:cubicBezTo>
                    <a:pt x="14380" y="1099565"/>
                    <a:pt x="0" y="1085185"/>
                    <a:pt x="0" y="1067447"/>
                  </a:cubicBezTo>
                  <a:lnTo>
                    <a:pt x="0" y="32118"/>
                  </a:lnTo>
                  <a:cubicBezTo>
                    <a:pt x="0" y="14380"/>
                    <a:pt x="14380" y="0"/>
                    <a:pt x="32118" y="0"/>
                  </a:cubicBezTo>
                  <a:close/>
                </a:path>
              </a:pathLst>
            </a:custGeom>
            <a:blipFill>
              <a:blip r:embed="rId4"/>
              <a:stretch>
                <a:fillRect l="-16184" t="-12650" r="-42463" b="-30071"/>
              </a:stretch>
            </a:blipFill>
          </p:spPr>
        </p:sp>
      </p:grpSp>
      <p:grpSp>
        <p:nvGrpSpPr>
          <p:cNvPr name="Group 13" id="13"/>
          <p:cNvGrpSpPr/>
          <p:nvPr/>
        </p:nvGrpSpPr>
        <p:grpSpPr>
          <a:xfrm rot="0">
            <a:off x="8899854" y="7394924"/>
            <a:ext cx="9032611" cy="2726590"/>
            <a:chOff x="0" y="0"/>
            <a:chExt cx="2418915" cy="730175"/>
          </a:xfrm>
        </p:grpSpPr>
        <p:sp>
          <p:nvSpPr>
            <p:cNvPr name="Freeform 14" id="14"/>
            <p:cNvSpPr/>
            <p:nvPr/>
          </p:nvSpPr>
          <p:spPr>
            <a:xfrm flipH="false" flipV="false" rot="0">
              <a:off x="0" y="0"/>
              <a:ext cx="2418915" cy="730175"/>
            </a:xfrm>
            <a:custGeom>
              <a:avLst/>
              <a:gdLst/>
              <a:ahLst/>
              <a:cxnLst/>
              <a:rect r="r" b="b" t="t" l="l"/>
              <a:pathLst>
                <a:path h="730175" w="2418915">
                  <a:moveTo>
                    <a:pt x="19713" y="0"/>
                  </a:moveTo>
                  <a:lnTo>
                    <a:pt x="2399201" y="0"/>
                  </a:lnTo>
                  <a:cubicBezTo>
                    <a:pt x="2404429" y="0"/>
                    <a:pt x="2409444" y="2077"/>
                    <a:pt x="2413141" y="5774"/>
                  </a:cubicBezTo>
                  <a:cubicBezTo>
                    <a:pt x="2416838" y="9471"/>
                    <a:pt x="2418915" y="14485"/>
                    <a:pt x="2418915" y="19713"/>
                  </a:cubicBezTo>
                  <a:lnTo>
                    <a:pt x="2418915" y="710462"/>
                  </a:lnTo>
                  <a:cubicBezTo>
                    <a:pt x="2418915" y="715690"/>
                    <a:pt x="2416838" y="720704"/>
                    <a:pt x="2413141" y="724401"/>
                  </a:cubicBezTo>
                  <a:cubicBezTo>
                    <a:pt x="2409444" y="728098"/>
                    <a:pt x="2404429" y="730175"/>
                    <a:pt x="2399201" y="730175"/>
                  </a:cubicBezTo>
                  <a:lnTo>
                    <a:pt x="19713" y="730175"/>
                  </a:lnTo>
                  <a:cubicBezTo>
                    <a:pt x="14485" y="730175"/>
                    <a:pt x="9471" y="728098"/>
                    <a:pt x="5774" y="724401"/>
                  </a:cubicBezTo>
                  <a:cubicBezTo>
                    <a:pt x="2077" y="720704"/>
                    <a:pt x="0" y="715690"/>
                    <a:pt x="0" y="710462"/>
                  </a:cubicBezTo>
                  <a:lnTo>
                    <a:pt x="0" y="19713"/>
                  </a:lnTo>
                  <a:cubicBezTo>
                    <a:pt x="0" y="14485"/>
                    <a:pt x="2077" y="9471"/>
                    <a:pt x="5774" y="5774"/>
                  </a:cubicBezTo>
                  <a:cubicBezTo>
                    <a:pt x="9471" y="2077"/>
                    <a:pt x="14485" y="0"/>
                    <a:pt x="19713" y="0"/>
                  </a:cubicBezTo>
                  <a:close/>
                </a:path>
              </a:pathLst>
            </a:custGeom>
            <a:blipFill>
              <a:blip r:embed="rId5"/>
              <a:stretch>
                <a:fillRect l="0" t="-311602" r="0" b="-85625"/>
              </a:stretch>
            </a:blipFill>
          </p:spPr>
        </p:sp>
      </p:grpSp>
      <p:grpSp>
        <p:nvGrpSpPr>
          <p:cNvPr name="Group 15" id="15"/>
          <p:cNvGrpSpPr/>
          <p:nvPr/>
        </p:nvGrpSpPr>
        <p:grpSpPr>
          <a:xfrm rot="0">
            <a:off x="267226" y="4613568"/>
            <a:ext cx="5544115" cy="2514656"/>
            <a:chOff x="0" y="0"/>
            <a:chExt cx="1484703" cy="673420"/>
          </a:xfrm>
        </p:grpSpPr>
        <p:sp>
          <p:nvSpPr>
            <p:cNvPr name="Freeform 16" id="16"/>
            <p:cNvSpPr/>
            <p:nvPr/>
          </p:nvSpPr>
          <p:spPr>
            <a:xfrm flipH="false" flipV="false" rot="0">
              <a:off x="0" y="0"/>
              <a:ext cx="1484703" cy="673420"/>
            </a:xfrm>
            <a:custGeom>
              <a:avLst/>
              <a:gdLst/>
              <a:ahLst/>
              <a:cxnLst/>
              <a:rect r="r" b="b" t="t" l="l"/>
              <a:pathLst>
                <a:path h="673420" w="1484703">
                  <a:moveTo>
                    <a:pt x="32118" y="0"/>
                  </a:moveTo>
                  <a:lnTo>
                    <a:pt x="1452585" y="0"/>
                  </a:lnTo>
                  <a:cubicBezTo>
                    <a:pt x="1470323" y="0"/>
                    <a:pt x="1484703" y="14380"/>
                    <a:pt x="1484703" y="32118"/>
                  </a:cubicBezTo>
                  <a:lnTo>
                    <a:pt x="1484703" y="641302"/>
                  </a:lnTo>
                  <a:cubicBezTo>
                    <a:pt x="1484703" y="649820"/>
                    <a:pt x="1481319" y="657989"/>
                    <a:pt x="1475296" y="664013"/>
                  </a:cubicBezTo>
                  <a:cubicBezTo>
                    <a:pt x="1469272" y="670036"/>
                    <a:pt x="1461103" y="673420"/>
                    <a:pt x="1452585" y="673420"/>
                  </a:cubicBezTo>
                  <a:lnTo>
                    <a:pt x="32118" y="673420"/>
                  </a:lnTo>
                  <a:cubicBezTo>
                    <a:pt x="14380" y="673420"/>
                    <a:pt x="0" y="659040"/>
                    <a:pt x="0" y="641302"/>
                  </a:cubicBezTo>
                  <a:lnTo>
                    <a:pt x="0" y="32118"/>
                  </a:lnTo>
                  <a:cubicBezTo>
                    <a:pt x="0" y="14380"/>
                    <a:pt x="14380" y="0"/>
                    <a:pt x="32118" y="0"/>
                  </a:cubicBezTo>
                  <a:close/>
                </a:path>
              </a:pathLst>
            </a:custGeom>
            <a:blipFill>
              <a:blip r:embed="rId6"/>
              <a:stretch>
                <a:fillRect l="0" t="-23490" r="0" b="-23490"/>
              </a:stretch>
            </a:blipFill>
          </p:spPr>
        </p:sp>
      </p:grpSp>
      <p:grpSp>
        <p:nvGrpSpPr>
          <p:cNvPr name="Group 17" id="17"/>
          <p:cNvGrpSpPr/>
          <p:nvPr/>
        </p:nvGrpSpPr>
        <p:grpSpPr>
          <a:xfrm rot="0">
            <a:off x="267226" y="7394924"/>
            <a:ext cx="4534013" cy="2726590"/>
            <a:chOff x="0" y="0"/>
            <a:chExt cx="1214199" cy="730175"/>
          </a:xfrm>
        </p:grpSpPr>
        <p:sp>
          <p:nvSpPr>
            <p:cNvPr name="Freeform 18" id="18"/>
            <p:cNvSpPr/>
            <p:nvPr/>
          </p:nvSpPr>
          <p:spPr>
            <a:xfrm flipH="false" flipV="false" rot="0">
              <a:off x="0" y="0"/>
              <a:ext cx="1214199" cy="730175"/>
            </a:xfrm>
            <a:custGeom>
              <a:avLst/>
              <a:gdLst/>
              <a:ahLst/>
              <a:cxnLst/>
              <a:rect r="r" b="b" t="t" l="l"/>
              <a:pathLst>
                <a:path h="730175" w="1214199">
                  <a:moveTo>
                    <a:pt x="39273" y="0"/>
                  </a:moveTo>
                  <a:lnTo>
                    <a:pt x="1174926" y="0"/>
                  </a:lnTo>
                  <a:cubicBezTo>
                    <a:pt x="1185342" y="0"/>
                    <a:pt x="1195331" y="4138"/>
                    <a:pt x="1202696" y="11503"/>
                  </a:cubicBezTo>
                  <a:cubicBezTo>
                    <a:pt x="1210062" y="18868"/>
                    <a:pt x="1214199" y="28857"/>
                    <a:pt x="1214199" y="39273"/>
                  </a:cubicBezTo>
                  <a:lnTo>
                    <a:pt x="1214199" y="690902"/>
                  </a:lnTo>
                  <a:cubicBezTo>
                    <a:pt x="1214199" y="712592"/>
                    <a:pt x="1196616" y="730175"/>
                    <a:pt x="1174926" y="730175"/>
                  </a:cubicBezTo>
                  <a:lnTo>
                    <a:pt x="39273" y="730175"/>
                  </a:lnTo>
                  <a:cubicBezTo>
                    <a:pt x="28857" y="730175"/>
                    <a:pt x="18868" y="726038"/>
                    <a:pt x="11503" y="718672"/>
                  </a:cubicBezTo>
                  <a:cubicBezTo>
                    <a:pt x="4138" y="711307"/>
                    <a:pt x="0" y="701318"/>
                    <a:pt x="0" y="690902"/>
                  </a:cubicBezTo>
                  <a:lnTo>
                    <a:pt x="0" y="39273"/>
                  </a:lnTo>
                  <a:cubicBezTo>
                    <a:pt x="0" y="28857"/>
                    <a:pt x="4138" y="18868"/>
                    <a:pt x="11503" y="11503"/>
                  </a:cubicBezTo>
                  <a:cubicBezTo>
                    <a:pt x="18868" y="4138"/>
                    <a:pt x="28857" y="0"/>
                    <a:pt x="39273" y="0"/>
                  </a:cubicBezTo>
                  <a:close/>
                </a:path>
              </a:pathLst>
            </a:custGeom>
            <a:blipFill>
              <a:blip r:embed="rId7"/>
              <a:stretch>
                <a:fillRect l="-3454" t="0" r="-3454" b="0"/>
              </a:stretch>
            </a:blipFill>
          </p:spPr>
        </p:sp>
      </p:grpSp>
      <p:grpSp>
        <p:nvGrpSpPr>
          <p:cNvPr name="Group 19" id="19"/>
          <p:cNvGrpSpPr/>
          <p:nvPr/>
        </p:nvGrpSpPr>
        <p:grpSpPr>
          <a:xfrm rot="0">
            <a:off x="6173291" y="239112"/>
            <a:ext cx="5843811" cy="2726590"/>
            <a:chOff x="0" y="0"/>
            <a:chExt cx="1564960" cy="730175"/>
          </a:xfrm>
        </p:grpSpPr>
        <p:sp>
          <p:nvSpPr>
            <p:cNvPr name="Freeform 20" id="20"/>
            <p:cNvSpPr/>
            <p:nvPr/>
          </p:nvSpPr>
          <p:spPr>
            <a:xfrm flipH="false" flipV="false" rot="0">
              <a:off x="0" y="0"/>
              <a:ext cx="1564960" cy="730175"/>
            </a:xfrm>
            <a:custGeom>
              <a:avLst/>
              <a:gdLst/>
              <a:ahLst/>
              <a:cxnLst/>
              <a:rect r="r" b="b" t="t" l="l"/>
              <a:pathLst>
                <a:path h="730175" w="1564960">
                  <a:moveTo>
                    <a:pt x="30471" y="0"/>
                  </a:moveTo>
                  <a:lnTo>
                    <a:pt x="1534490" y="0"/>
                  </a:lnTo>
                  <a:cubicBezTo>
                    <a:pt x="1542571" y="0"/>
                    <a:pt x="1550322" y="3210"/>
                    <a:pt x="1556036" y="8925"/>
                  </a:cubicBezTo>
                  <a:cubicBezTo>
                    <a:pt x="1561750" y="14639"/>
                    <a:pt x="1564960" y="22389"/>
                    <a:pt x="1564960" y="30471"/>
                  </a:cubicBezTo>
                  <a:lnTo>
                    <a:pt x="1564960" y="699705"/>
                  </a:lnTo>
                  <a:cubicBezTo>
                    <a:pt x="1564960" y="716533"/>
                    <a:pt x="1551318" y="730175"/>
                    <a:pt x="1534490" y="730175"/>
                  </a:cubicBezTo>
                  <a:lnTo>
                    <a:pt x="30471" y="730175"/>
                  </a:lnTo>
                  <a:cubicBezTo>
                    <a:pt x="22389" y="730175"/>
                    <a:pt x="14639" y="726965"/>
                    <a:pt x="8925" y="721251"/>
                  </a:cubicBezTo>
                  <a:cubicBezTo>
                    <a:pt x="3210" y="715536"/>
                    <a:pt x="0" y="707786"/>
                    <a:pt x="0" y="699705"/>
                  </a:cubicBezTo>
                  <a:lnTo>
                    <a:pt x="0" y="30471"/>
                  </a:lnTo>
                  <a:cubicBezTo>
                    <a:pt x="0" y="13642"/>
                    <a:pt x="13642" y="0"/>
                    <a:pt x="30471" y="0"/>
                  </a:cubicBezTo>
                  <a:close/>
                </a:path>
              </a:pathLst>
            </a:custGeom>
            <a:blipFill>
              <a:blip r:embed="rId8"/>
              <a:stretch>
                <a:fillRect l="0" t="0" r="0" b="-22702"/>
              </a:stretch>
            </a:blipFill>
          </p:spPr>
        </p:sp>
      </p:grpSp>
    </p:spTree>
  </p:cSld>
  <p:clrMapOvr>
    <a:masterClrMapping/>
  </p:clrMapOvr>
  <p:transition spd="fast">
    <p:cover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DAGk54IwtJ8</dc:identifier>
  <dcterms:modified xsi:type="dcterms:W3CDTF">2011-08-01T06:04:30Z</dcterms:modified>
  <cp:revision>1</cp:revision>
  <dc:title>Copy of Minimal 3D Technology Consulting Presentation</dc:title>
</cp:coreProperties>
</file>